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4" r:id="rId1"/>
  </p:sldMasterIdLst>
  <p:notesMasterIdLst>
    <p:notesMasterId r:id="rId15"/>
  </p:notesMasterIdLst>
  <p:sldIdLst>
    <p:sldId id="256" r:id="rId2"/>
    <p:sldId id="265" r:id="rId3"/>
    <p:sldId id="257" r:id="rId4"/>
    <p:sldId id="258" r:id="rId5"/>
    <p:sldId id="259" r:id="rId6"/>
    <p:sldId id="264" r:id="rId7"/>
    <p:sldId id="266" r:id="rId8"/>
    <p:sldId id="260" r:id="rId9"/>
    <p:sldId id="261" r:id="rId10"/>
    <p:sldId id="267" r:id="rId11"/>
    <p:sldId id="263" r:id="rId12"/>
    <p:sldId id="262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95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A0E1F0-F8A5-40E0-8825-B3BE075DC58C}" type="datetimeFigureOut">
              <a:rPr lang="en-NZ" smtClean="0"/>
              <a:pPr/>
              <a:t>25/03/2012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9FDD7-3881-40EB-85C2-10D795B8AE22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7014277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59FDD7-3881-40EB-85C2-10D795B8AE22}" type="slidenum">
              <a:rPr lang="en-NZ" smtClean="0"/>
              <a:pPr/>
              <a:t>9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31784269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59FDD7-3881-40EB-85C2-10D795B8AE22}" type="slidenum">
              <a:rPr lang="en-NZ" smtClean="0"/>
              <a:pPr/>
              <a:t>11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31784269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C27655-E03A-4070-AB82-3CA7BBC75982}" type="datetimeFigureOut">
              <a:rPr lang="en-NZ" smtClean="0"/>
              <a:pPr/>
              <a:t>25/03/2012</a:t>
            </a:fld>
            <a:endParaRPr lang="en-NZ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NZ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6CDB8D-463F-4166-B08F-9CA155988561}" type="slidenum">
              <a:rPr lang="en-NZ" smtClean="0"/>
              <a:pPr/>
              <a:t>‹#›</a:t>
            </a:fld>
            <a:endParaRPr lang="en-NZ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32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dirty="0" smtClean="0"/>
              <a:t>Click to edit Master subtitle style</a:t>
            </a:r>
            <a:endParaRPr kumimoji="0"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C27655-E03A-4070-AB82-3CA7BBC75982}" type="datetimeFigureOut">
              <a:rPr lang="en-NZ" smtClean="0"/>
              <a:pPr/>
              <a:t>25/03/2012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6CDB8D-463F-4166-B08F-9CA155988561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C27655-E03A-4070-AB82-3CA7BBC75982}" type="datetimeFigureOut">
              <a:rPr lang="en-NZ" smtClean="0"/>
              <a:pPr/>
              <a:t>25/03/2012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6CDB8D-463F-4166-B08F-9CA155988561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853629" y="4039507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>
            <a:normAutofit/>
          </a:bodyPr>
          <a:lstStyle>
            <a:lvl1pPr marL="54864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C27655-E03A-4070-AB82-3CA7BBC75982}" type="datetimeFigureOut">
              <a:rPr lang="en-NZ" smtClean="0"/>
              <a:pPr/>
              <a:t>25/03/2012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6CDB8D-463F-4166-B08F-9CA155988561}" type="slidenum">
              <a:rPr lang="en-NZ" smtClean="0"/>
              <a:pPr/>
              <a:t>‹#›</a:t>
            </a:fld>
            <a:endParaRPr lang="en-NZ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>
            <a:noAutofit/>
          </a:bodyPr>
          <a:lstStyle>
            <a:lvl1pPr marL="73152" indent="0" algn="l">
              <a:buNone/>
              <a:defRPr sz="32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>
            <a:noAutofit/>
          </a:bodyPr>
          <a:lstStyle>
            <a:lvl1pPr marL="73152" indent="0">
              <a:buNone/>
              <a:defRPr sz="32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3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3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C27655-E03A-4070-AB82-3CA7BBC75982}" type="datetimeFigureOut">
              <a:rPr lang="en-NZ" smtClean="0"/>
              <a:pPr/>
              <a:t>25/03/2012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6CDB8D-463F-4166-B08F-9CA155988561}" type="slidenum">
              <a:rPr lang="en-NZ" smtClean="0"/>
              <a:pPr/>
              <a:t>‹#›</a:t>
            </a:fld>
            <a:endParaRPr lang="en-NZ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C27655-E03A-4070-AB82-3CA7BBC75982}" type="datetimeFigureOut">
              <a:rPr lang="en-NZ" smtClean="0"/>
              <a:pPr/>
              <a:t>25/03/2012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6CDB8D-463F-4166-B08F-9CA155988561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C27655-E03A-4070-AB82-3CA7BBC75982}" type="datetimeFigureOut">
              <a:rPr lang="en-NZ" smtClean="0"/>
              <a:pPr/>
              <a:t>25/03/2012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6CDB8D-463F-4166-B08F-9CA155988561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C27655-E03A-4070-AB82-3CA7BBC75982}" type="datetimeFigureOut">
              <a:rPr lang="en-NZ" smtClean="0"/>
              <a:pPr/>
              <a:t>25/03/2012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6CDB8D-463F-4166-B08F-9CA155988561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D9C27655-E03A-4070-AB82-3CA7BBC75982}" type="datetimeFigureOut">
              <a:rPr lang="en-NZ" smtClean="0"/>
              <a:pPr/>
              <a:t>25/03/2012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C56CDB8D-463F-4166-B08F-9CA155988561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C27655-E03A-4070-AB82-3CA7BBC75982}" type="datetimeFigureOut">
              <a:rPr lang="en-NZ" smtClean="0"/>
              <a:pPr/>
              <a:t>25/03/2012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6CDB8D-463F-4166-B08F-9CA155988561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D9C27655-E03A-4070-AB82-3CA7BBC75982}" type="datetimeFigureOut">
              <a:rPr lang="en-NZ" smtClean="0"/>
              <a:pPr/>
              <a:t>25/03/2012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NZ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C56CDB8D-463F-4166-B08F-9CA155988561}" type="slidenum">
              <a:rPr lang="en-NZ" smtClean="0"/>
              <a:pPr/>
              <a:t>‹#›</a:t>
            </a:fld>
            <a:endParaRPr lang="en-N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9" r:id="rId4"/>
    <p:sldLayoutId id="2147483930" r:id="rId5"/>
    <p:sldLayoutId id="2147483931" r:id="rId6"/>
    <p:sldLayoutId id="2147483932" r:id="rId7"/>
    <p:sldLayoutId id="2147483933" r:id="rId8"/>
    <p:sldLayoutId id="2147483934" r:id="rId9"/>
    <p:sldLayoutId id="2147483935" r:id="rId10"/>
  </p:sldLayoutIdLst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NZ" sz="4800" dirty="0" smtClean="0"/>
              <a:t>Hamilton Contract Bridge Club</a:t>
            </a:r>
            <a:endParaRPr lang="en-NZ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NZ" sz="3200" dirty="0" smtClean="0"/>
              <a:t>Weekly Update – February 1 -6</a:t>
            </a:r>
            <a:endParaRPr lang="en-NZ" sz="3200" dirty="0"/>
          </a:p>
        </p:txBody>
      </p:sp>
      <p:grpSp>
        <p:nvGrpSpPr>
          <p:cNvPr id="115" name="Group 114"/>
          <p:cNvGrpSpPr/>
          <p:nvPr/>
        </p:nvGrpSpPr>
        <p:grpSpPr>
          <a:xfrm>
            <a:off x="5899949" y="5733256"/>
            <a:ext cx="3040322" cy="798604"/>
            <a:chOff x="1850498" y="3837049"/>
            <a:chExt cx="6139918" cy="1612778"/>
          </a:xfrm>
          <a:solidFill>
            <a:schemeClr val="bg2">
              <a:lumMod val="75000"/>
            </a:schemeClr>
          </a:solidFill>
        </p:grpSpPr>
        <p:grpSp>
          <p:nvGrpSpPr>
            <p:cNvPr id="116" name="Group 115"/>
            <p:cNvGrpSpPr/>
            <p:nvPr/>
          </p:nvGrpSpPr>
          <p:grpSpPr>
            <a:xfrm>
              <a:off x="1850498" y="3837049"/>
              <a:ext cx="6139918" cy="1612778"/>
              <a:chOff x="1850498" y="3837049"/>
              <a:chExt cx="6139918" cy="1612778"/>
            </a:xfrm>
            <a:grpFill/>
          </p:grpSpPr>
          <p:sp>
            <p:nvSpPr>
              <p:cNvPr id="118" name="Rectangle 39"/>
              <p:cNvSpPr>
                <a:spLocks noChangeAspect="1" noChangeArrowheads="1"/>
              </p:cNvSpPr>
              <p:nvPr/>
            </p:nvSpPr>
            <p:spPr bwMode="auto">
              <a:xfrm>
                <a:off x="3593552" y="4924366"/>
                <a:ext cx="828889" cy="484516"/>
              </a:xfrm>
              <a:prstGeom prst="rect">
                <a:avLst/>
              </a:prstGeom>
              <a:grpFill/>
              <a:ln w="9525">
                <a:solidFill>
                  <a:schemeClr val="tx1">
                    <a:lumMod val="75000"/>
                  </a:schemeClr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119" name="Rectangle 71"/>
              <p:cNvSpPr>
                <a:spLocks noChangeAspect="1" noChangeArrowheads="1"/>
              </p:cNvSpPr>
              <p:nvPr/>
            </p:nvSpPr>
            <p:spPr bwMode="auto">
              <a:xfrm>
                <a:off x="6073397" y="4917542"/>
                <a:ext cx="1647545" cy="494752"/>
              </a:xfrm>
              <a:prstGeom prst="rect">
                <a:avLst/>
              </a:prstGeom>
              <a:grpFill/>
              <a:ln w="28575">
                <a:solidFill>
                  <a:schemeClr val="tx1">
                    <a:lumMod val="75000"/>
                  </a:schemeClr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120" name="Freeform 3"/>
              <p:cNvSpPr>
                <a:spLocks noChangeAspect="1"/>
              </p:cNvSpPr>
              <p:nvPr/>
            </p:nvSpPr>
            <p:spPr bwMode="auto">
              <a:xfrm>
                <a:off x="5222905" y="3837049"/>
                <a:ext cx="545771" cy="167192"/>
              </a:xfrm>
              <a:custGeom>
                <a:avLst/>
                <a:gdLst>
                  <a:gd name="T0" fmla="*/ 237 w 480"/>
                  <a:gd name="T1" fmla="*/ 0 h 147"/>
                  <a:gd name="T2" fmla="*/ 480 w 480"/>
                  <a:gd name="T3" fmla="*/ 147 h 147"/>
                  <a:gd name="T4" fmla="*/ 0 w 480"/>
                  <a:gd name="T5" fmla="*/ 144 h 147"/>
                  <a:gd name="T6" fmla="*/ 237 w 480"/>
                  <a:gd name="T7" fmla="*/ 0 h 1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80" h="147">
                    <a:moveTo>
                      <a:pt x="237" y="0"/>
                    </a:moveTo>
                    <a:lnTo>
                      <a:pt x="480" y="147"/>
                    </a:lnTo>
                    <a:lnTo>
                      <a:pt x="0" y="144"/>
                    </a:lnTo>
                    <a:lnTo>
                      <a:pt x="237" y="0"/>
                    </a:lnTo>
                    <a:close/>
                  </a:path>
                </a:pathLst>
              </a:custGeom>
              <a:grpFill/>
              <a:ln w="28575" cmpd="sng">
                <a:solidFill>
                  <a:schemeClr val="tx1">
                    <a:lumMod val="75000"/>
                  </a:schemeClr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121" name="Rectangle 4"/>
              <p:cNvSpPr>
                <a:spLocks noChangeAspect="1" noChangeArrowheads="1"/>
              </p:cNvSpPr>
              <p:nvPr/>
            </p:nvSpPr>
            <p:spPr bwMode="auto">
              <a:xfrm>
                <a:off x="5164917" y="4011065"/>
                <a:ext cx="627636" cy="30709"/>
              </a:xfrm>
              <a:prstGeom prst="rect">
                <a:avLst/>
              </a:prstGeom>
              <a:grpFill/>
              <a:ln w="28575">
                <a:solidFill>
                  <a:schemeClr val="tx1">
                    <a:lumMod val="75000"/>
                  </a:schemeClr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122" name="Rectangle 5"/>
              <p:cNvSpPr>
                <a:spLocks noChangeAspect="1" noChangeArrowheads="1"/>
              </p:cNvSpPr>
              <p:nvPr/>
            </p:nvSpPr>
            <p:spPr bwMode="auto">
              <a:xfrm>
                <a:off x="5775497" y="3988318"/>
                <a:ext cx="63673" cy="52319"/>
              </a:xfrm>
              <a:prstGeom prst="rect">
                <a:avLst/>
              </a:prstGeom>
              <a:grpFill/>
              <a:ln w="9525">
                <a:solidFill>
                  <a:schemeClr val="tx1">
                    <a:lumMod val="75000"/>
                  </a:schemeClr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123" name="Rectangle 6"/>
              <p:cNvSpPr>
                <a:spLocks noChangeAspect="1" noChangeArrowheads="1"/>
              </p:cNvSpPr>
              <p:nvPr/>
            </p:nvSpPr>
            <p:spPr bwMode="auto">
              <a:xfrm>
                <a:off x="5154683" y="3987180"/>
                <a:ext cx="63673" cy="50044"/>
              </a:xfrm>
              <a:prstGeom prst="rect">
                <a:avLst/>
              </a:prstGeom>
              <a:grpFill/>
              <a:ln w="9525">
                <a:solidFill>
                  <a:schemeClr val="tx1">
                    <a:lumMod val="75000"/>
                  </a:schemeClr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124" name="Freeform 7"/>
              <p:cNvSpPr>
                <a:spLocks noChangeAspect="1"/>
              </p:cNvSpPr>
              <p:nvPr/>
            </p:nvSpPr>
            <p:spPr bwMode="auto">
              <a:xfrm>
                <a:off x="5195616" y="4045186"/>
                <a:ext cx="593526" cy="44357"/>
              </a:xfrm>
              <a:custGeom>
                <a:avLst/>
                <a:gdLst>
                  <a:gd name="T0" fmla="*/ 0 w 522"/>
                  <a:gd name="T1" fmla="*/ 6 h 39"/>
                  <a:gd name="T2" fmla="*/ 54 w 522"/>
                  <a:gd name="T3" fmla="*/ 39 h 39"/>
                  <a:gd name="T4" fmla="*/ 426 w 522"/>
                  <a:gd name="T5" fmla="*/ 39 h 39"/>
                  <a:gd name="T6" fmla="*/ 522 w 522"/>
                  <a:gd name="T7" fmla="*/ 0 h 39"/>
                  <a:gd name="T8" fmla="*/ 0 w 522"/>
                  <a:gd name="T9" fmla="*/ 6 h 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22" h="39">
                    <a:moveTo>
                      <a:pt x="0" y="6"/>
                    </a:moveTo>
                    <a:lnTo>
                      <a:pt x="54" y="39"/>
                    </a:lnTo>
                    <a:lnTo>
                      <a:pt x="426" y="39"/>
                    </a:lnTo>
                    <a:lnTo>
                      <a:pt x="522" y="0"/>
                    </a:lnTo>
                    <a:lnTo>
                      <a:pt x="0" y="6"/>
                    </a:lnTo>
                    <a:close/>
                  </a:path>
                </a:pathLst>
              </a:custGeom>
              <a:grpFill/>
              <a:ln w="28575" cmpd="sng">
                <a:solidFill>
                  <a:schemeClr val="tx1">
                    <a:lumMod val="75000"/>
                  </a:schemeClr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125" name="Line 8"/>
              <p:cNvSpPr>
                <a:spLocks noChangeAspect="1" noChangeShapeType="1"/>
              </p:cNvSpPr>
              <p:nvPr/>
            </p:nvSpPr>
            <p:spPr bwMode="auto">
              <a:xfrm>
                <a:off x="5925584" y="4751487"/>
                <a:ext cx="882329" cy="0"/>
              </a:xfrm>
              <a:prstGeom prst="line">
                <a:avLst/>
              </a:prstGeom>
              <a:grpFill/>
              <a:ln w="12700">
                <a:solidFill>
                  <a:schemeClr val="tx1">
                    <a:lumMod val="75000"/>
                  </a:schemeClr>
                </a:solidFill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126" name="Line 9"/>
              <p:cNvSpPr>
                <a:spLocks noChangeAspect="1" noChangeShapeType="1"/>
              </p:cNvSpPr>
              <p:nvPr/>
            </p:nvSpPr>
            <p:spPr bwMode="auto">
              <a:xfrm>
                <a:off x="5848267" y="4713954"/>
                <a:ext cx="909618" cy="0"/>
              </a:xfrm>
              <a:prstGeom prst="line">
                <a:avLst/>
              </a:prstGeom>
              <a:grpFill/>
              <a:ln w="12700">
                <a:solidFill>
                  <a:schemeClr val="tx1">
                    <a:lumMod val="75000"/>
                  </a:schemeClr>
                </a:solidFill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127" name="Line 10"/>
              <p:cNvSpPr>
                <a:spLocks noChangeAspect="1" noChangeShapeType="1"/>
              </p:cNvSpPr>
              <p:nvPr/>
            </p:nvSpPr>
            <p:spPr bwMode="auto">
              <a:xfrm>
                <a:off x="5798238" y="4676421"/>
                <a:ext cx="877781" cy="0"/>
              </a:xfrm>
              <a:prstGeom prst="line">
                <a:avLst/>
              </a:prstGeom>
              <a:grpFill/>
              <a:ln w="12700">
                <a:solidFill>
                  <a:schemeClr val="tx1">
                    <a:lumMod val="75000"/>
                  </a:schemeClr>
                </a:solidFill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128" name="Line 11"/>
              <p:cNvSpPr>
                <a:spLocks noChangeAspect="1" noChangeShapeType="1"/>
              </p:cNvSpPr>
              <p:nvPr/>
            </p:nvSpPr>
            <p:spPr bwMode="auto">
              <a:xfrm>
                <a:off x="5734564" y="4638888"/>
                <a:ext cx="900521" cy="0"/>
              </a:xfrm>
              <a:prstGeom prst="line">
                <a:avLst/>
              </a:prstGeom>
              <a:grpFill/>
              <a:ln w="12700">
                <a:solidFill>
                  <a:schemeClr val="tx1">
                    <a:lumMod val="75000"/>
                  </a:schemeClr>
                </a:solidFill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129" name="Line 12"/>
              <p:cNvSpPr>
                <a:spLocks noChangeAspect="1" noChangeShapeType="1"/>
              </p:cNvSpPr>
              <p:nvPr/>
            </p:nvSpPr>
            <p:spPr bwMode="auto">
              <a:xfrm>
                <a:off x="5689084" y="4601356"/>
                <a:ext cx="877781" cy="0"/>
              </a:xfrm>
              <a:prstGeom prst="line">
                <a:avLst/>
              </a:prstGeom>
              <a:grpFill/>
              <a:ln w="12700">
                <a:solidFill>
                  <a:schemeClr val="tx1">
                    <a:lumMod val="75000"/>
                  </a:schemeClr>
                </a:solidFill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130" name="Line 13"/>
              <p:cNvSpPr>
                <a:spLocks noChangeAspect="1" noChangeShapeType="1"/>
              </p:cNvSpPr>
              <p:nvPr/>
            </p:nvSpPr>
            <p:spPr bwMode="auto">
              <a:xfrm>
                <a:off x="5598122" y="4564960"/>
                <a:ext cx="895973" cy="0"/>
              </a:xfrm>
              <a:prstGeom prst="line">
                <a:avLst/>
              </a:prstGeom>
              <a:grpFill/>
              <a:ln w="12700">
                <a:solidFill>
                  <a:schemeClr val="tx1">
                    <a:lumMod val="75000"/>
                  </a:schemeClr>
                </a:solidFill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131" name="Line 14"/>
              <p:cNvSpPr>
                <a:spLocks noChangeAspect="1" noChangeShapeType="1"/>
              </p:cNvSpPr>
              <p:nvPr/>
            </p:nvSpPr>
            <p:spPr bwMode="auto">
              <a:xfrm>
                <a:off x="5538997" y="4527427"/>
                <a:ext cx="886877" cy="0"/>
              </a:xfrm>
              <a:prstGeom prst="line">
                <a:avLst/>
              </a:prstGeom>
              <a:grpFill/>
              <a:ln w="12700">
                <a:solidFill>
                  <a:schemeClr val="tx1">
                    <a:lumMod val="75000"/>
                  </a:schemeClr>
                </a:solidFill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132" name="Line 15"/>
              <p:cNvSpPr>
                <a:spLocks noChangeAspect="1" noChangeShapeType="1"/>
              </p:cNvSpPr>
              <p:nvPr/>
            </p:nvSpPr>
            <p:spPr bwMode="auto">
              <a:xfrm>
                <a:off x="5470776" y="4489894"/>
                <a:ext cx="886877" cy="0"/>
              </a:xfrm>
              <a:prstGeom prst="line">
                <a:avLst/>
              </a:prstGeom>
              <a:grpFill/>
              <a:ln w="12700">
                <a:solidFill>
                  <a:schemeClr val="tx1">
                    <a:lumMod val="75000"/>
                  </a:schemeClr>
                </a:solidFill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133" name="Line 16"/>
              <p:cNvSpPr>
                <a:spLocks noChangeAspect="1" noChangeShapeType="1"/>
              </p:cNvSpPr>
              <p:nvPr/>
            </p:nvSpPr>
            <p:spPr bwMode="auto">
              <a:xfrm>
                <a:off x="5416199" y="4452362"/>
                <a:ext cx="886877" cy="0"/>
              </a:xfrm>
              <a:prstGeom prst="line">
                <a:avLst/>
              </a:prstGeom>
              <a:grpFill/>
              <a:ln w="12700">
                <a:solidFill>
                  <a:schemeClr val="tx1">
                    <a:lumMod val="75000"/>
                  </a:schemeClr>
                </a:solidFill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134" name="Line 17"/>
              <p:cNvSpPr>
                <a:spLocks noChangeAspect="1" noChangeShapeType="1"/>
              </p:cNvSpPr>
              <p:nvPr/>
            </p:nvSpPr>
            <p:spPr bwMode="auto">
              <a:xfrm>
                <a:off x="5361621" y="4414829"/>
                <a:ext cx="882329" cy="0"/>
              </a:xfrm>
              <a:prstGeom prst="line">
                <a:avLst/>
              </a:prstGeom>
              <a:grpFill/>
              <a:ln w="12700">
                <a:solidFill>
                  <a:schemeClr val="tx1">
                    <a:lumMod val="75000"/>
                  </a:schemeClr>
                </a:solidFill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135" name="Line 18"/>
              <p:cNvSpPr>
                <a:spLocks noChangeAspect="1" noChangeShapeType="1"/>
              </p:cNvSpPr>
              <p:nvPr/>
            </p:nvSpPr>
            <p:spPr bwMode="auto">
              <a:xfrm>
                <a:off x="4784015" y="4377296"/>
                <a:ext cx="1391715" cy="0"/>
              </a:xfrm>
              <a:prstGeom prst="line">
                <a:avLst/>
              </a:prstGeom>
              <a:grpFill/>
              <a:ln w="12700">
                <a:solidFill>
                  <a:schemeClr val="tx1">
                    <a:lumMod val="75000"/>
                  </a:schemeClr>
                </a:solidFill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136" name="Line 19"/>
              <p:cNvSpPr>
                <a:spLocks noChangeAspect="1" noChangeShapeType="1"/>
              </p:cNvSpPr>
              <p:nvPr/>
            </p:nvSpPr>
            <p:spPr bwMode="auto">
              <a:xfrm>
                <a:off x="5225179" y="4340900"/>
                <a:ext cx="886877" cy="0"/>
              </a:xfrm>
              <a:prstGeom prst="line">
                <a:avLst/>
              </a:prstGeom>
              <a:grpFill/>
              <a:ln w="12700">
                <a:solidFill>
                  <a:schemeClr val="tx1">
                    <a:lumMod val="75000"/>
                  </a:schemeClr>
                </a:solidFill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137" name="Line 20"/>
              <p:cNvSpPr>
                <a:spLocks noChangeAspect="1" noChangeShapeType="1"/>
              </p:cNvSpPr>
              <p:nvPr/>
            </p:nvSpPr>
            <p:spPr bwMode="auto">
              <a:xfrm>
                <a:off x="5166054" y="4303367"/>
                <a:ext cx="895973" cy="0"/>
              </a:xfrm>
              <a:prstGeom prst="line">
                <a:avLst/>
              </a:prstGeom>
              <a:grpFill/>
              <a:ln w="12700">
                <a:solidFill>
                  <a:schemeClr val="tx1">
                    <a:lumMod val="75000"/>
                  </a:schemeClr>
                </a:solidFill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138" name="Line 21"/>
              <p:cNvSpPr>
                <a:spLocks noChangeAspect="1" noChangeShapeType="1"/>
              </p:cNvSpPr>
              <p:nvPr/>
            </p:nvSpPr>
            <p:spPr bwMode="auto">
              <a:xfrm>
                <a:off x="5106929" y="4265834"/>
                <a:ext cx="877781" cy="0"/>
              </a:xfrm>
              <a:prstGeom prst="line">
                <a:avLst/>
              </a:prstGeom>
              <a:grpFill/>
              <a:ln w="12700">
                <a:solidFill>
                  <a:schemeClr val="tx1">
                    <a:lumMod val="75000"/>
                  </a:schemeClr>
                </a:solidFill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139" name="Line 22"/>
              <p:cNvSpPr>
                <a:spLocks noChangeAspect="1" noChangeShapeType="1"/>
              </p:cNvSpPr>
              <p:nvPr/>
            </p:nvSpPr>
            <p:spPr bwMode="auto">
              <a:xfrm>
                <a:off x="5097832" y="4228301"/>
                <a:ext cx="827752" cy="0"/>
              </a:xfrm>
              <a:prstGeom prst="line">
                <a:avLst/>
              </a:prstGeom>
              <a:grpFill/>
              <a:ln w="12700">
                <a:solidFill>
                  <a:schemeClr val="tx1">
                    <a:lumMod val="75000"/>
                  </a:schemeClr>
                </a:solidFill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140" name="Line 23"/>
              <p:cNvSpPr>
                <a:spLocks noChangeAspect="1" noChangeShapeType="1"/>
              </p:cNvSpPr>
              <p:nvPr/>
            </p:nvSpPr>
            <p:spPr bwMode="auto">
              <a:xfrm>
                <a:off x="5166054" y="4190768"/>
                <a:ext cx="695857" cy="0"/>
              </a:xfrm>
              <a:prstGeom prst="line">
                <a:avLst/>
              </a:prstGeom>
              <a:grpFill/>
              <a:ln w="12700">
                <a:solidFill>
                  <a:schemeClr val="tx1">
                    <a:lumMod val="75000"/>
                  </a:schemeClr>
                </a:solidFill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141" name="Line 24"/>
              <p:cNvSpPr>
                <a:spLocks noChangeAspect="1" noChangeShapeType="1"/>
              </p:cNvSpPr>
              <p:nvPr/>
            </p:nvSpPr>
            <p:spPr bwMode="auto">
              <a:xfrm>
                <a:off x="5216083" y="4153235"/>
                <a:ext cx="582155" cy="0"/>
              </a:xfrm>
              <a:prstGeom prst="line">
                <a:avLst/>
              </a:prstGeom>
              <a:grpFill/>
              <a:ln w="12700">
                <a:solidFill>
                  <a:schemeClr val="tx1">
                    <a:lumMod val="75000"/>
                  </a:schemeClr>
                </a:solidFill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142" name="Line 25"/>
              <p:cNvSpPr>
                <a:spLocks noChangeAspect="1" noChangeShapeType="1"/>
              </p:cNvSpPr>
              <p:nvPr/>
            </p:nvSpPr>
            <p:spPr bwMode="auto">
              <a:xfrm>
                <a:off x="5261563" y="4116840"/>
                <a:ext cx="459357" cy="0"/>
              </a:xfrm>
              <a:prstGeom prst="line">
                <a:avLst/>
              </a:prstGeom>
              <a:grpFill/>
              <a:ln w="12700">
                <a:solidFill>
                  <a:schemeClr val="tx1">
                    <a:lumMod val="75000"/>
                  </a:schemeClr>
                </a:solidFill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143" name="Line 26"/>
              <p:cNvSpPr>
                <a:spLocks noChangeAspect="1" noChangeShapeType="1"/>
              </p:cNvSpPr>
              <p:nvPr/>
            </p:nvSpPr>
            <p:spPr bwMode="auto">
              <a:xfrm>
                <a:off x="5679988" y="4089543"/>
                <a:ext cx="1300753" cy="759757"/>
              </a:xfrm>
              <a:prstGeom prst="line">
                <a:avLst/>
              </a:prstGeom>
              <a:grpFill/>
              <a:ln w="19050">
                <a:solidFill>
                  <a:schemeClr val="tx1">
                    <a:lumMod val="75000"/>
                  </a:schemeClr>
                </a:solidFill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144" name="Rectangle 27"/>
              <p:cNvSpPr>
                <a:spLocks noChangeAspect="1" noChangeArrowheads="1"/>
              </p:cNvSpPr>
              <p:nvPr/>
            </p:nvSpPr>
            <p:spPr bwMode="auto">
              <a:xfrm>
                <a:off x="2480408" y="4936877"/>
                <a:ext cx="928947" cy="475417"/>
              </a:xfrm>
              <a:prstGeom prst="rect">
                <a:avLst/>
              </a:prstGeom>
              <a:grpFill/>
              <a:ln w="28575">
                <a:solidFill>
                  <a:schemeClr val="tx1">
                    <a:lumMod val="75000"/>
                  </a:schemeClr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145" name="Rectangle 28"/>
              <p:cNvSpPr>
                <a:spLocks noChangeAspect="1" noChangeArrowheads="1"/>
              </p:cNvSpPr>
              <p:nvPr/>
            </p:nvSpPr>
            <p:spPr bwMode="auto">
              <a:xfrm>
                <a:off x="3081893" y="4953937"/>
                <a:ext cx="148950" cy="300263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>
                    <a:lumMod val="75000"/>
                  </a:schemeClr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146" name="Rectangle 29"/>
              <p:cNvSpPr>
                <a:spLocks noChangeAspect="1" noChangeArrowheads="1"/>
              </p:cNvSpPr>
              <p:nvPr/>
            </p:nvSpPr>
            <p:spPr bwMode="auto">
              <a:xfrm>
                <a:off x="3399122" y="4936877"/>
                <a:ext cx="201253" cy="485653"/>
              </a:xfrm>
              <a:prstGeom prst="rect">
                <a:avLst/>
              </a:prstGeom>
              <a:grpFill/>
              <a:ln w="28575">
                <a:solidFill>
                  <a:schemeClr val="tx1">
                    <a:lumMod val="75000"/>
                  </a:schemeClr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147" name="Rectangle 30"/>
              <p:cNvSpPr>
                <a:spLocks noChangeAspect="1" noChangeArrowheads="1"/>
              </p:cNvSpPr>
              <p:nvPr/>
            </p:nvSpPr>
            <p:spPr bwMode="auto">
              <a:xfrm>
                <a:off x="3494632" y="4926641"/>
                <a:ext cx="63673" cy="489065"/>
              </a:xfrm>
              <a:prstGeom prst="rect">
                <a:avLst/>
              </a:prstGeom>
              <a:grpFill/>
              <a:ln w="28575">
                <a:solidFill>
                  <a:schemeClr val="tx1">
                    <a:lumMod val="75000"/>
                  </a:schemeClr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148" name="Rectangle 31"/>
              <p:cNvSpPr>
                <a:spLocks noChangeAspect="1" noChangeArrowheads="1"/>
              </p:cNvSpPr>
              <p:nvPr/>
            </p:nvSpPr>
            <p:spPr bwMode="auto">
              <a:xfrm>
                <a:off x="2466764" y="5415706"/>
                <a:ext cx="1143844" cy="30709"/>
              </a:xfrm>
              <a:prstGeom prst="rect">
                <a:avLst/>
              </a:prstGeom>
              <a:grpFill/>
              <a:ln w="28575">
                <a:solidFill>
                  <a:schemeClr val="tx1">
                    <a:lumMod val="75000"/>
                  </a:schemeClr>
                </a:solidFill>
                <a:miter lim="800000"/>
                <a:headEnd/>
                <a:tailEnd/>
              </a:ln>
              <a:ex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149" name="Rectangle 32"/>
              <p:cNvSpPr>
                <a:spLocks noChangeAspect="1" noChangeArrowheads="1"/>
              </p:cNvSpPr>
              <p:nvPr/>
            </p:nvSpPr>
            <p:spPr bwMode="auto">
              <a:xfrm>
                <a:off x="3706118" y="5023317"/>
                <a:ext cx="272885" cy="24567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>
                    <a:lumMod val="75000"/>
                  </a:schemeClr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150" name="Rectangle 33"/>
              <p:cNvSpPr>
                <a:spLocks noChangeAspect="1" noChangeArrowheads="1"/>
              </p:cNvSpPr>
              <p:nvPr/>
            </p:nvSpPr>
            <p:spPr bwMode="auto">
              <a:xfrm>
                <a:off x="3706118" y="4941427"/>
                <a:ext cx="276296" cy="6369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>
                    <a:lumMod val="75000"/>
                  </a:schemeClr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151" name="Rectangle 34"/>
              <p:cNvSpPr>
                <a:spLocks noChangeAspect="1" noChangeArrowheads="1"/>
              </p:cNvSpPr>
              <p:nvPr/>
            </p:nvSpPr>
            <p:spPr bwMode="auto">
              <a:xfrm>
                <a:off x="3702706" y="5309932"/>
                <a:ext cx="272885" cy="7847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>
                    <a:lumMod val="75000"/>
                  </a:schemeClr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152" name="Rectangle 35"/>
              <p:cNvSpPr>
                <a:spLocks noChangeAspect="1" noChangeArrowheads="1"/>
              </p:cNvSpPr>
              <p:nvPr/>
            </p:nvSpPr>
            <p:spPr bwMode="auto">
              <a:xfrm>
                <a:off x="3607197" y="5019905"/>
                <a:ext cx="67084" cy="24908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>
                    <a:lumMod val="75000"/>
                  </a:schemeClr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153" name="Rectangle 36"/>
              <p:cNvSpPr>
                <a:spLocks noChangeAspect="1" noChangeArrowheads="1"/>
              </p:cNvSpPr>
              <p:nvPr/>
            </p:nvSpPr>
            <p:spPr bwMode="auto">
              <a:xfrm>
                <a:off x="3600375" y="5313344"/>
                <a:ext cx="63673" cy="75066"/>
              </a:xfrm>
              <a:prstGeom prst="rect">
                <a:avLst/>
              </a:prstGeom>
              <a:grpFill/>
              <a:ln w="9525">
                <a:solidFill>
                  <a:schemeClr val="tx1">
                    <a:lumMod val="75000"/>
                  </a:schemeClr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154" name="Rectangle 37"/>
              <p:cNvSpPr>
                <a:spLocks noChangeAspect="1" noChangeArrowheads="1"/>
              </p:cNvSpPr>
              <p:nvPr/>
            </p:nvSpPr>
            <p:spPr bwMode="auto">
              <a:xfrm>
                <a:off x="4060868" y="4920954"/>
                <a:ext cx="63673" cy="494752"/>
              </a:xfrm>
              <a:prstGeom prst="rect">
                <a:avLst/>
              </a:prstGeom>
              <a:grpFill/>
              <a:ln w="28575">
                <a:solidFill>
                  <a:schemeClr val="tx1">
                    <a:lumMod val="75000"/>
                  </a:schemeClr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155" name="Rectangle 38"/>
              <p:cNvSpPr>
                <a:spLocks noChangeAspect="1" noChangeArrowheads="1"/>
              </p:cNvSpPr>
              <p:nvPr/>
            </p:nvSpPr>
            <p:spPr bwMode="auto">
              <a:xfrm>
                <a:off x="4251888" y="4920954"/>
                <a:ext cx="167142" cy="494752"/>
              </a:xfrm>
              <a:prstGeom prst="rect">
                <a:avLst/>
              </a:prstGeom>
              <a:grpFill/>
              <a:ln w="28575">
                <a:solidFill>
                  <a:schemeClr val="tx1">
                    <a:lumMod val="75000"/>
                  </a:schemeClr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156" name="Rectangle 40"/>
              <p:cNvSpPr>
                <a:spLocks noChangeAspect="1" noChangeArrowheads="1"/>
              </p:cNvSpPr>
              <p:nvPr/>
            </p:nvSpPr>
            <p:spPr bwMode="auto">
              <a:xfrm>
                <a:off x="4422442" y="5019905"/>
                <a:ext cx="126210" cy="235434"/>
              </a:xfrm>
              <a:prstGeom prst="rect">
                <a:avLst/>
              </a:prstGeom>
              <a:solidFill>
                <a:schemeClr val="bg1">
                  <a:lumMod val="95000"/>
                  <a:lumOff val="5000"/>
                </a:schemeClr>
              </a:solidFill>
              <a:ln w="9525">
                <a:solidFill>
                  <a:schemeClr val="tx1">
                    <a:lumMod val="75000"/>
                  </a:schemeClr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157" name="Rectangle 41"/>
              <p:cNvSpPr>
                <a:spLocks noChangeAspect="1" noChangeArrowheads="1"/>
              </p:cNvSpPr>
              <p:nvPr/>
            </p:nvSpPr>
            <p:spPr bwMode="auto">
              <a:xfrm>
                <a:off x="4419030" y="5296283"/>
                <a:ext cx="112565" cy="92126"/>
              </a:xfrm>
              <a:prstGeom prst="rect">
                <a:avLst/>
              </a:prstGeom>
              <a:solidFill>
                <a:schemeClr val="bg1">
                  <a:lumMod val="95000"/>
                  <a:lumOff val="5000"/>
                </a:schemeClr>
              </a:solidFill>
              <a:ln w="9525">
                <a:solidFill>
                  <a:schemeClr val="tx1">
                    <a:lumMod val="75000"/>
                  </a:schemeClr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158" name="Rectangle 42"/>
              <p:cNvSpPr>
                <a:spLocks noChangeAspect="1" noChangeArrowheads="1"/>
              </p:cNvSpPr>
              <p:nvPr/>
            </p:nvSpPr>
            <p:spPr bwMode="auto">
              <a:xfrm>
                <a:off x="4579351" y="5019905"/>
                <a:ext cx="262652" cy="232021"/>
              </a:xfrm>
              <a:prstGeom prst="rect">
                <a:avLst/>
              </a:prstGeom>
              <a:solidFill>
                <a:schemeClr val="bg1">
                  <a:lumMod val="95000"/>
                  <a:lumOff val="5000"/>
                </a:schemeClr>
              </a:solidFill>
              <a:ln w="9525">
                <a:solidFill>
                  <a:schemeClr val="tx1">
                    <a:lumMod val="75000"/>
                  </a:schemeClr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159" name="Rectangle 43"/>
              <p:cNvSpPr>
                <a:spLocks noChangeAspect="1" noChangeArrowheads="1"/>
              </p:cNvSpPr>
              <p:nvPr/>
            </p:nvSpPr>
            <p:spPr bwMode="auto">
              <a:xfrm>
                <a:off x="4572528" y="5292871"/>
                <a:ext cx="269474" cy="95538"/>
              </a:xfrm>
              <a:prstGeom prst="rect">
                <a:avLst/>
              </a:prstGeom>
              <a:solidFill>
                <a:schemeClr val="bg1">
                  <a:lumMod val="95000"/>
                  <a:lumOff val="5000"/>
                </a:schemeClr>
              </a:solidFill>
              <a:ln w="9525">
                <a:solidFill>
                  <a:schemeClr val="tx1">
                    <a:lumMod val="75000"/>
                  </a:schemeClr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160" name="Rectangle 44"/>
              <p:cNvSpPr>
                <a:spLocks noChangeAspect="1" noChangeArrowheads="1"/>
              </p:cNvSpPr>
              <p:nvPr/>
            </p:nvSpPr>
            <p:spPr bwMode="auto">
              <a:xfrm>
                <a:off x="4865880" y="5016493"/>
                <a:ext cx="115976" cy="235434"/>
              </a:xfrm>
              <a:prstGeom prst="rect">
                <a:avLst/>
              </a:prstGeom>
              <a:solidFill>
                <a:schemeClr val="bg1">
                  <a:lumMod val="95000"/>
                  <a:lumOff val="5000"/>
                </a:schemeClr>
              </a:solidFill>
              <a:ln w="9525">
                <a:solidFill>
                  <a:schemeClr val="tx1">
                    <a:lumMod val="75000"/>
                  </a:schemeClr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161" name="Rectangle 45"/>
              <p:cNvSpPr>
                <a:spLocks noChangeAspect="1" noChangeArrowheads="1"/>
              </p:cNvSpPr>
              <p:nvPr/>
            </p:nvSpPr>
            <p:spPr bwMode="auto">
              <a:xfrm>
                <a:off x="4865880" y="5296283"/>
                <a:ext cx="119387" cy="92126"/>
              </a:xfrm>
              <a:prstGeom prst="rect">
                <a:avLst/>
              </a:prstGeom>
              <a:solidFill>
                <a:schemeClr val="bg1">
                  <a:lumMod val="95000"/>
                  <a:lumOff val="5000"/>
                </a:schemeClr>
              </a:solidFill>
              <a:ln w="9525">
                <a:solidFill>
                  <a:schemeClr val="tx1">
                    <a:lumMod val="75000"/>
                  </a:schemeClr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162" name="Rectangle 46"/>
              <p:cNvSpPr>
                <a:spLocks noChangeAspect="1" noChangeArrowheads="1"/>
              </p:cNvSpPr>
              <p:nvPr/>
            </p:nvSpPr>
            <p:spPr bwMode="auto">
              <a:xfrm>
                <a:off x="4415619" y="4941427"/>
                <a:ext cx="136442" cy="60280"/>
              </a:xfrm>
              <a:prstGeom prst="rect">
                <a:avLst/>
              </a:prstGeom>
              <a:solidFill>
                <a:schemeClr val="bg1">
                  <a:lumMod val="95000"/>
                  <a:lumOff val="5000"/>
                </a:schemeClr>
              </a:solidFill>
              <a:ln w="9525">
                <a:solidFill>
                  <a:schemeClr val="tx1">
                    <a:lumMod val="75000"/>
                  </a:schemeClr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163" name="Rectangle 47"/>
              <p:cNvSpPr>
                <a:spLocks noChangeAspect="1" noChangeArrowheads="1"/>
              </p:cNvSpPr>
              <p:nvPr/>
            </p:nvSpPr>
            <p:spPr bwMode="auto">
              <a:xfrm>
                <a:off x="4572528" y="4941427"/>
                <a:ext cx="269474" cy="60280"/>
              </a:xfrm>
              <a:prstGeom prst="rect">
                <a:avLst/>
              </a:prstGeom>
              <a:solidFill>
                <a:schemeClr val="bg1">
                  <a:lumMod val="95000"/>
                  <a:lumOff val="5000"/>
                </a:schemeClr>
              </a:solidFill>
              <a:ln w="9525">
                <a:solidFill>
                  <a:schemeClr val="tx1">
                    <a:lumMod val="75000"/>
                  </a:schemeClr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164" name="Rectangle 48"/>
              <p:cNvSpPr>
                <a:spLocks noChangeAspect="1" noChangeArrowheads="1"/>
              </p:cNvSpPr>
              <p:nvPr/>
            </p:nvSpPr>
            <p:spPr bwMode="auto">
              <a:xfrm>
                <a:off x="4862469" y="4941427"/>
                <a:ext cx="115976" cy="53456"/>
              </a:xfrm>
              <a:prstGeom prst="rect">
                <a:avLst/>
              </a:prstGeom>
              <a:solidFill>
                <a:schemeClr val="bg1">
                  <a:lumMod val="95000"/>
                  <a:lumOff val="5000"/>
                </a:schemeClr>
              </a:solidFill>
              <a:ln w="9525">
                <a:solidFill>
                  <a:schemeClr val="tx1">
                    <a:lumMod val="75000"/>
                  </a:schemeClr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165" name="Rectangle 49"/>
              <p:cNvSpPr>
                <a:spLocks noChangeAspect="1" noChangeArrowheads="1"/>
              </p:cNvSpPr>
              <p:nvPr/>
            </p:nvSpPr>
            <p:spPr bwMode="auto">
              <a:xfrm>
                <a:off x="4998912" y="4927778"/>
                <a:ext cx="194431" cy="487928"/>
              </a:xfrm>
              <a:prstGeom prst="rect">
                <a:avLst/>
              </a:prstGeom>
              <a:grpFill/>
              <a:ln w="28575">
                <a:solidFill>
                  <a:schemeClr val="tx1">
                    <a:lumMod val="75000"/>
                  </a:schemeClr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166" name="Rectangle 50"/>
              <p:cNvSpPr>
                <a:spLocks noChangeAspect="1" noChangeArrowheads="1"/>
              </p:cNvSpPr>
              <p:nvPr/>
            </p:nvSpPr>
            <p:spPr bwMode="auto">
              <a:xfrm>
                <a:off x="5292263" y="4924366"/>
                <a:ext cx="75043" cy="481104"/>
              </a:xfrm>
              <a:prstGeom prst="rect">
                <a:avLst/>
              </a:prstGeom>
              <a:grpFill/>
              <a:ln w="28575">
                <a:solidFill>
                  <a:schemeClr val="tx1">
                    <a:lumMod val="75000"/>
                  </a:schemeClr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167" name="Rectangle 51"/>
              <p:cNvSpPr>
                <a:spLocks noChangeAspect="1" noChangeArrowheads="1"/>
              </p:cNvSpPr>
              <p:nvPr/>
            </p:nvSpPr>
            <p:spPr bwMode="auto">
              <a:xfrm>
                <a:off x="5421884" y="5033553"/>
                <a:ext cx="85277" cy="242258"/>
              </a:xfrm>
              <a:prstGeom prst="rect">
                <a:avLst/>
              </a:prstGeom>
              <a:solidFill>
                <a:schemeClr val="bg1">
                  <a:lumMod val="95000"/>
                  <a:lumOff val="5000"/>
                </a:schemeClr>
              </a:solidFill>
              <a:ln w="9525">
                <a:solidFill>
                  <a:schemeClr val="tx1">
                    <a:lumMod val="75000"/>
                  </a:schemeClr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168" name="Rectangle 52"/>
              <p:cNvSpPr>
                <a:spLocks noChangeAspect="1" noChangeArrowheads="1"/>
              </p:cNvSpPr>
              <p:nvPr/>
            </p:nvSpPr>
            <p:spPr bwMode="auto">
              <a:xfrm>
                <a:off x="5425295" y="5292871"/>
                <a:ext cx="88688" cy="9553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>
                    <a:lumMod val="75000"/>
                  </a:schemeClr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169" name="Rectangle 53"/>
              <p:cNvSpPr>
                <a:spLocks noChangeAspect="1" noChangeArrowheads="1"/>
              </p:cNvSpPr>
              <p:nvPr/>
            </p:nvSpPr>
            <p:spPr bwMode="auto">
              <a:xfrm>
                <a:off x="5418472" y="4951663"/>
                <a:ext cx="88688" cy="5686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>
                    <a:lumMod val="75000"/>
                  </a:schemeClr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170" name="Rectangle 54"/>
              <p:cNvSpPr>
                <a:spLocks noChangeAspect="1" noChangeArrowheads="1"/>
              </p:cNvSpPr>
              <p:nvPr/>
            </p:nvSpPr>
            <p:spPr bwMode="auto">
              <a:xfrm>
                <a:off x="5527626" y="4948251"/>
                <a:ext cx="184197" cy="6369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>
                    <a:lumMod val="75000"/>
                  </a:schemeClr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171" name="Rectangle 55"/>
              <p:cNvSpPr>
                <a:spLocks noChangeAspect="1" noChangeArrowheads="1"/>
              </p:cNvSpPr>
              <p:nvPr/>
            </p:nvSpPr>
            <p:spPr bwMode="auto">
              <a:xfrm>
                <a:off x="5531038" y="5036965"/>
                <a:ext cx="173965" cy="235434"/>
              </a:xfrm>
              <a:prstGeom prst="rect">
                <a:avLst/>
              </a:prstGeom>
              <a:solidFill>
                <a:schemeClr val="bg1">
                  <a:lumMod val="95000"/>
                  <a:lumOff val="5000"/>
                </a:schemeClr>
              </a:solidFill>
              <a:ln w="9525">
                <a:solidFill>
                  <a:schemeClr val="tx1">
                    <a:lumMod val="75000"/>
                  </a:schemeClr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172" name="Rectangle 56"/>
              <p:cNvSpPr>
                <a:spLocks noChangeAspect="1" noChangeArrowheads="1"/>
              </p:cNvSpPr>
              <p:nvPr/>
            </p:nvSpPr>
            <p:spPr bwMode="auto">
              <a:xfrm>
                <a:off x="5531038" y="5292871"/>
                <a:ext cx="173965" cy="9895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>
                    <a:lumMod val="75000"/>
                  </a:schemeClr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173" name="Rectangle 57"/>
              <p:cNvSpPr>
                <a:spLocks noChangeAspect="1" noChangeArrowheads="1"/>
              </p:cNvSpPr>
              <p:nvPr/>
            </p:nvSpPr>
            <p:spPr bwMode="auto">
              <a:xfrm>
                <a:off x="5728879" y="4944839"/>
                <a:ext cx="81866" cy="6369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>
                    <a:lumMod val="75000"/>
                  </a:schemeClr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174" name="Rectangle 58"/>
              <p:cNvSpPr>
                <a:spLocks noChangeAspect="1" noChangeArrowheads="1"/>
              </p:cNvSpPr>
              <p:nvPr/>
            </p:nvSpPr>
            <p:spPr bwMode="auto">
              <a:xfrm>
                <a:off x="5728879" y="5036965"/>
                <a:ext cx="92099" cy="238846"/>
              </a:xfrm>
              <a:prstGeom prst="rect">
                <a:avLst/>
              </a:prstGeom>
              <a:solidFill>
                <a:schemeClr val="bg1">
                  <a:lumMod val="95000"/>
                  <a:lumOff val="5000"/>
                </a:schemeClr>
              </a:solidFill>
              <a:ln w="9525">
                <a:solidFill>
                  <a:schemeClr val="tx1">
                    <a:lumMod val="75000"/>
                  </a:schemeClr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175" name="Rectangle 59"/>
              <p:cNvSpPr>
                <a:spLocks noChangeAspect="1" noChangeArrowheads="1"/>
              </p:cNvSpPr>
              <p:nvPr/>
            </p:nvSpPr>
            <p:spPr bwMode="auto">
              <a:xfrm>
                <a:off x="5725468" y="5296283"/>
                <a:ext cx="92099" cy="9212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>
                    <a:lumMod val="75000"/>
                  </a:schemeClr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176" name="Rectangle 60"/>
              <p:cNvSpPr>
                <a:spLocks noChangeAspect="1" noChangeArrowheads="1"/>
              </p:cNvSpPr>
              <p:nvPr/>
            </p:nvSpPr>
            <p:spPr bwMode="auto">
              <a:xfrm>
                <a:off x="5882377" y="4931190"/>
                <a:ext cx="63673" cy="470867"/>
              </a:xfrm>
              <a:prstGeom prst="rect">
                <a:avLst/>
              </a:prstGeom>
              <a:grpFill/>
              <a:ln w="28575">
                <a:solidFill>
                  <a:schemeClr val="tx1">
                    <a:lumMod val="75000"/>
                  </a:schemeClr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177" name="Rectangle 61"/>
              <p:cNvSpPr>
                <a:spLocks noChangeAspect="1" noChangeArrowheads="1"/>
              </p:cNvSpPr>
              <p:nvPr/>
            </p:nvSpPr>
            <p:spPr bwMode="auto">
              <a:xfrm>
                <a:off x="6462258" y="5016493"/>
                <a:ext cx="105743" cy="24225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>
                    <a:lumMod val="75000"/>
                  </a:schemeClr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178" name="Rectangle 62"/>
              <p:cNvSpPr>
                <a:spLocks noChangeAspect="1" noChangeArrowheads="1"/>
              </p:cNvSpPr>
              <p:nvPr/>
            </p:nvSpPr>
            <p:spPr bwMode="auto">
              <a:xfrm>
                <a:off x="6599838" y="5016493"/>
                <a:ext cx="245597" cy="24225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>
                    <a:lumMod val="75000"/>
                  </a:schemeClr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179" name="Rectangle 63"/>
              <p:cNvSpPr>
                <a:spLocks noChangeAspect="1" noChangeArrowheads="1"/>
              </p:cNvSpPr>
              <p:nvPr/>
            </p:nvSpPr>
            <p:spPr bwMode="auto">
              <a:xfrm>
                <a:off x="6878409" y="5016493"/>
                <a:ext cx="95510" cy="24567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>
                    <a:lumMod val="75000"/>
                  </a:schemeClr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180" name="Rectangle 64"/>
              <p:cNvSpPr>
                <a:spLocks noChangeAspect="1" noChangeArrowheads="1"/>
              </p:cNvSpPr>
              <p:nvPr/>
            </p:nvSpPr>
            <p:spPr bwMode="auto">
              <a:xfrm>
                <a:off x="6462258" y="4948251"/>
                <a:ext cx="102332" cy="5345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>
                    <a:lumMod val="75000"/>
                  </a:schemeClr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181" name="Rectangle 65"/>
              <p:cNvSpPr>
                <a:spLocks noChangeAspect="1" noChangeArrowheads="1"/>
              </p:cNvSpPr>
              <p:nvPr/>
            </p:nvSpPr>
            <p:spPr bwMode="auto">
              <a:xfrm>
                <a:off x="6591879" y="4948251"/>
                <a:ext cx="252419" cy="5345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>
                    <a:lumMod val="75000"/>
                  </a:schemeClr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182" name="Rectangle 66"/>
              <p:cNvSpPr>
                <a:spLocks noChangeAspect="1" noChangeArrowheads="1"/>
              </p:cNvSpPr>
              <p:nvPr/>
            </p:nvSpPr>
            <p:spPr bwMode="auto">
              <a:xfrm>
                <a:off x="6871587" y="4948251"/>
                <a:ext cx="102332" cy="5345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>
                    <a:lumMod val="75000"/>
                  </a:schemeClr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183" name="Rectangle 67"/>
              <p:cNvSpPr>
                <a:spLocks noChangeAspect="1" noChangeArrowheads="1"/>
              </p:cNvSpPr>
              <p:nvPr/>
            </p:nvSpPr>
            <p:spPr bwMode="auto">
              <a:xfrm>
                <a:off x="7294559" y="4948251"/>
                <a:ext cx="64810" cy="440159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>
                    <a:lumMod val="75000"/>
                  </a:schemeClr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184" name="Rectangle 68"/>
              <p:cNvSpPr>
                <a:spLocks noChangeAspect="1" noChangeArrowheads="1"/>
              </p:cNvSpPr>
              <p:nvPr/>
            </p:nvSpPr>
            <p:spPr bwMode="auto">
              <a:xfrm>
                <a:off x="7391205" y="4948251"/>
                <a:ext cx="68221" cy="440159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>
                    <a:lumMod val="75000"/>
                  </a:schemeClr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185" name="Rectangle 69"/>
              <p:cNvSpPr>
                <a:spLocks noChangeAspect="1" noChangeArrowheads="1"/>
              </p:cNvSpPr>
              <p:nvPr/>
            </p:nvSpPr>
            <p:spPr bwMode="auto">
              <a:xfrm>
                <a:off x="7491263" y="4948251"/>
                <a:ext cx="61399" cy="440159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>
                    <a:lumMod val="75000"/>
                  </a:schemeClr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186" name="Rectangle 70"/>
              <p:cNvSpPr>
                <a:spLocks noChangeAspect="1" noChangeArrowheads="1"/>
              </p:cNvSpPr>
              <p:nvPr/>
            </p:nvSpPr>
            <p:spPr bwMode="auto">
              <a:xfrm>
                <a:off x="7584499" y="4948251"/>
                <a:ext cx="78455" cy="440159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>
                    <a:lumMod val="75000"/>
                  </a:schemeClr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187" name="Rectangle 72"/>
              <p:cNvSpPr>
                <a:spLocks noChangeAspect="1" noChangeArrowheads="1"/>
              </p:cNvSpPr>
              <p:nvPr/>
            </p:nvSpPr>
            <p:spPr bwMode="auto">
              <a:xfrm>
                <a:off x="2287114" y="4856125"/>
                <a:ext cx="5682835" cy="63692"/>
              </a:xfrm>
              <a:prstGeom prst="rect">
                <a:avLst/>
              </a:prstGeom>
              <a:solidFill>
                <a:schemeClr val="bg1">
                  <a:lumMod val="95000"/>
                  <a:lumOff val="5000"/>
                </a:schemeClr>
              </a:solidFill>
              <a:ln w="28575">
                <a:solidFill>
                  <a:schemeClr val="tx1">
                    <a:lumMod val="50000"/>
                  </a:schemeClr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188" name="Rectangle 73"/>
              <p:cNvSpPr>
                <a:spLocks noChangeAspect="1" noChangeArrowheads="1"/>
              </p:cNvSpPr>
              <p:nvPr/>
            </p:nvSpPr>
            <p:spPr bwMode="auto">
              <a:xfrm>
                <a:off x="3610608" y="5416844"/>
                <a:ext cx="4117156" cy="32983"/>
              </a:xfrm>
              <a:prstGeom prst="rect">
                <a:avLst/>
              </a:prstGeom>
              <a:grpFill/>
              <a:ln w="28575">
                <a:solidFill>
                  <a:schemeClr val="tx1">
                    <a:lumMod val="75000"/>
                  </a:schemeClr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189" name="Freeform 74"/>
              <p:cNvSpPr>
                <a:spLocks noChangeAspect="1"/>
              </p:cNvSpPr>
              <p:nvPr/>
            </p:nvSpPr>
            <p:spPr bwMode="auto">
              <a:xfrm>
                <a:off x="4463374" y="3914389"/>
                <a:ext cx="545771" cy="167192"/>
              </a:xfrm>
              <a:custGeom>
                <a:avLst/>
                <a:gdLst>
                  <a:gd name="T0" fmla="*/ 237 w 480"/>
                  <a:gd name="T1" fmla="*/ 0 h 147"/>
                  <a:gd name="T2" fmla="*/ 480 w 480"/>
                  <a:gd name="T3" fmla="*/ 147 h 147"/>
                  <a:gd name="T4" fmla="*/ 0 w 480"/>
                  <a:gd name="T5" fmla="*/ 144 h 147"/>
                  <a:gd name="T6" fmla="*/ 237 w 480"/>
                  <a:gd name="T7" fmla="*/ 0 h 1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80" h="147">
                    <a:moveTo>
                      <a:pt x="237" y="0"/>
                    </a:moveTo>
                    <a:lnTo>
                      <a:pt x="480" y="147"/>
                    </a:lnTo>
                    <a:lnTo>
                      <a:pt x="0" y="144"/>
                    </a:lnTo>
                    <a:lnTo>
                      <a:pt x="237" y="0"/>
                    </a:lnTo>
                    <a:close/>
                  </a:path>
                </a:pathLst>
              </a:custGeom>
              <a:grpFill/>
              <a:ln w="28575" cmpd="sng">
                <a:solidFill>
                  <a:schemeClr val="tx1">
                    <a:lumMod val="75000"/>
                  </a:schemeClr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190" name="Rectangle 75"/>
              <p:cNvSpPr>
                <a:spLocks noChangeAspect="1" noChangeArrowheads="1"/>
              </p:cNvSpPr>
              <p:nvPr/>
            </p:nvSpPr>
            <p:spPr bwMode="auto">
              <a:xfrm>
                <a:off x="4405386" y="4088406"/>
                <a:ext cx="627636" cy="30709"/>
              </a:xfrm>
              <a:prstGeom prst="rect">
                <a:avLst/>
              </a:prstGeom>
              <a:grpFill/>
              <a:ln w="28575">
                <a:solidFill>
                  <a:schemeClr val="tx1">
                    <a:lumMod val="75000"/>
                  </a:schemeClr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191" name="Rectangle 76"/>
              <p:cNvSpPr>
                <a:spLocks noChangeAspect="1" noChangeArrowheads="1"/>
              </p:cNvSpPr>
              <p:nvPr/>
            </p:nvSpPr>
            <p:spPr bwMode="auto">
              <a:xfrm>
                <a:off x="5015967" y="4067933"/>
                <a:ext cx="63673" cy="50044"/>
              </a:xfrm>
              <a:prstGeom prst="rect">
                <a:avLst/>
              </a:prstGeom>
              <a:grpFill/>
              <a:ln w="9525">
                <a:solidFill>
                  <a:schemeClr val="tx1">
                    <a:lumMod val="75000"/>
                  </a:schemeClr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192" name="Rectangle 77"/>
              <p:cNvSpPr>
                <a:spLocks noChangeAspect="1" noChangeArrowheads="1"/>
              </p:cNvSpPr>
              <p:nvPr/>
            </p:nvSpPr>
            <p:spPr bwMode="auto">
              <a:xfrm>
                <a:off x="4395153" y="4066796"/>
                <a:ext cx="63673" cy="47769"/>
              </a:xfrm>
              <a:prstGeom prst="rect">
                <a:avLst/>
              </a:prstGeom>
              <a:grpFill/>
              <a:ln w="9525">
                <a:solidFill>
                  <a:schemeClr val="tx1">
                    <a:lumMod val="75000"/>
                  </a:schemeClr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193" name="Freeform 78"/>
              <p:cNvSpPr>
                <a:spLocks noChangeAspect="1"/>
              </p:cNvSpPr>
              <p:nvPr/>
            </p:nvSpPr>
            <p:spPr bwMode="auto">
              <a:xfrm>
                <a:off x="4436085" y="4122527"/>
                <a:ext cx="593526" cy="44357"/>
              </a:xfrm>
              <a:custGeom>
                <a:avLst/>
                <a:gdLst>
                  <a:gd name="T0" fmla="*/ 0 w 522"/>
                  <a:gd name="T1" fmla="*/ 6 h 39"/>
                  <a:gd name="T2" fmla="*/ 54 w 522"/>
                  <a:gd name="T3" fmla="*/ 39 h 39"/>
                  <a:gd name="T4" fmla="*/ 426 w 522"/>
                  <a:gd name="T5" fmla="*/ 39 h 39"/>
                  <a:gd name="T6" fmla="*/ 522 w 522"/>
                  <a:gd name="T7" fmla="*/ 0 h 39"/>
                  <a:gd name="T8" fmla="*/ 0 w 522"/>
                  <a:gd name="T9" fmla="*/ 6 h 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22" h="39">
                    <a:moveTo>
                      <a:pt x="0" y="6"/>
                    </a:moveTo>
                    <a:lnTo>
                      <a:pt x="54" y="39"/>
                    </a:lnTo>
                    <a:lnTo>
                      <a:pt x="426" y="39"/>
                    </a:lnTo>
                    <a:lnTo>
                      <a:pt x="522" y="0"/>
                    </a:lnTo>
                    <a:lnTo>
                      <a:pt x="0" y="6"/>
                    </a:lnTo>
                    <a:close/>
                  </a:path>
                </a:pathLst>
              </a:custGeom>
              <a:grpFill/>
              <a:ln w="28575" cmpd="sng">
                <a:solidFill>
                  <a:schemeClr val="tx1">
                    <a:lumMod val="75000"/>
                  </a:schemeClr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194" name="Line 79"/>
              <p:cNvSpPr>
                <a:spLocks noChangeAspect="1" noChangeShapeType="1"/>
              </p:cNvSpPr>
              <p:nvPr/>
            </p:nvSpPr>
            <p:spPr bwMode="auto">
              <a:xfrm>
                <a:off x="3410492" y="4822004"/>
                <a:ext cx="2637891" cy="0"/>
              </a:xfrm>
              <a:prstGeom prst="line">
                <a:avLst/>
              </a:prstGeom>
              <a:grpFill/>
              <a:ln w="12700">
                <a:solidFill>
                  <a:schemeClr val="tx1">
                    <a:lumMod val="75000"/>
                  </a:schemeClr>
                </a:solidFill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195" name="Line 80"/>
              <p:cNvSpPr>
                <a:spLocks noChangeAspect="1" noChangeShapeType="1"/>
              </p:cNvSpPr>
              <p:nvPr/>
            </p:nvSpPr>
            <p:spPr bwMode="auto">
              <a:xfrm>
                <a:off x="3471891" y="4784471"/>
                <a:ext cx="2515092" cy="0"/>
              </a:xfrm>
              <a:prstGeom prst="line">
                <a:avLst/>
              </a:prstGeom>
              <a:grpFill/>
              <a:ln w="12700">
                <a:solidFill>
                  <a:schemeClr val="tx1">
                    <a:lumMod val="75000"/>
                  </a:schemeClr>
                </a:solidFill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196" name="Line 81"/>
              <p:cNvSpPr>
                <a:spLocks noChangeAspect="1" noChangeShapeType="1"/>
              </p:cNvSpPr>
              <p:nvPr/>
            </p:nvSpPr>
            <p:spPr bwMode="auto">
              <a:xfrm>
                <a:off x="3544661" y="4748075"/>
                <a:ext cx="2369553" cy="0"/>
              </a:xfrm>
              <a:prstGeom prst="line">
                <a:avLst/>
              </a:prstGeom>
              <a:grpFill/>
              <a:ln w="12700">
                <a:solidFill>
                  <a:schemeClr val="tx1">
                    <a:lumMod val="75000"/>
                  </a:schemeClr>
                </a:solidFill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197" name="Line 82"/>
              <p:cNvSpPr>
                <a:spLocks noChangeAspect="1" noChangeShapeType="1"/>
              </p:cNvSpPr>
              <p:nvPr/>
            </p:nvSpPr>
            <p:spPr bwMode="auto">
              <a:xfrm>
                <a:off x="3651541" y="4674147"/>
                <a:ext cx="2155794" cy="0"/>
              </a:xfrm>
              <a:prstGeom prst="line">
                <a:avLst/>
              </a:prstGeom>
              <a:grpFill/>
              <a:ln w="12700">
                <a:solidFill>
                  <a:schemeClr val="tx1">
                    <a:lumMod val="75000"/>
                  </a:schemeClr>
                </a:solidFill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198" name="Line 83"/>
              <p:cNvSpPr>
                <a:spLocks noChangeAspect="1" noChangeShapeType="1"/>
              </p:cNvSpPr>
              <p:nvPr/>
            </p:nvSpPr>
            <p:spPr bwMode="auto">
              <a:xfrm>
                <a:off x="3722036" y="4636614"/>
                <a:ext cx="2014803" cy="0"/>
              </a:xfrm>
              <a:prstGeom prst="line">
                <a:avLst/>
              </a:prstGeom>
              <a:grpFill/>
              <a:ln w="12700">
                <a:solidFill>
                  <a:schemeClr val="tx1">
                    <a:lumMod val="75000"/>
                  </a:schemeClr>
                </a:solidFill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199" name="Line 84"/>
              <p:cNvSpPr>
                <a:spLocks noChangeAspect="1" noChangeShapeType="1"/>
              </p:cNvSpPr>
              <p:nvPr/>
            </p:nvSpPr>
            <p:spPr bwMode="auto">
              <a:xfrm>
                <a:off x="3790257" y="4600218"/>
                <a:ext cx="1878360" cy="0"/>
              </a:xfrm>
              <a:prstGeom prst="line">
                <a:avLst/>
              </a:prstGeom>
              <a:grpFill/>
              <a:ln w="12700">
                <a:solidFill>
                  <a:schemeClr val="tx1">
                    <a:lumMod val="75000"/>
                  </a:schemeClr>
                </a:solidFill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200" name="Line 85"/>
              <p:cNvSpPr>
                <a:spLocks noChangeAspect="1" noChangeShapeType="1"/>
              </p:cNvSpPr>
              <p:nvPr/>
            </p:nvSpPr>
            <p:spPr bwMode="auto">
              <a:xfrm>
                <a:off x="3853930" y="4562685"/>
                <a:ext cx="1751014" cy="0"/>
              </a:xfrm>
              <a:prstGeom prst="line">
                <a:avLst/>
              </a:prstGeom>
              <a:grpFill/>
              <a:ln w="12700">
                <a:solidFill>
                  <a:schemeClr val="tx1">
                    <a:lumMod val="75000"/>
                  </a:schemeClr>
                </a:solidFill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201" name="Line 86"/>
              <p:cNvSpPr>
                <a:spLocks noChangeAspect="1" noChangeShapeType="1"/>
              </p:cNvSpPr>
              <p:nvPr/>
            </p:nvSpPr>
            <p:spPr bwMode="auto">
              <a:xfrm>
                <a:off x="3913056" y="4526290"/>
                <a:ext cx="1632763" cy="0"/>
              </a:xfrm>
              <a:prstGeom prst="line">
                <a:avLst/>
              </a:prstGeom>
              <a:grpFill/>
              <a:ln w="12700">
                <a:solidFill>
                  <a:schemeClr val="tx1">
                    <a:lumMod val="75000"/>
                  </a:schemeClr>
                </a:solidFill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202" name="Line 87"/>
              <p:cNvSpPr>
                <a:spLocks noChangeAspect="1" noChangeShapeType="1"/>
              </p:cNvSpPr>
              <p:nvPr/>
            </p:nvSpPr>
            <p:spPr bwMode="auto">
              <a:xfrm>
                <a:off x="3972181" y="4488757"/>
                <a:ext cx="1514513" cy="0"/>
              </a:xfrm>
              <a:prstGeom prst="line">
                <a:avLst/>
              </a:prstGeom>
              <a:grpFill/>
              <a:ln w="12700">
                <a:solidFill>
                  <a:schemeClr val="tx1">
                    <a:lumMod val="75000"/>
                  </a:schemeClr>
                </a:solidFill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203" name="Line 88"/>
              <p:cNvSpPr>
                <a:spLocks noChangeAspect="1" noChangeShapeType="1"/>
              </p:cNvSpPr>
              <p:nvPr/>
            </p:nvSpPr>
            <p:spPr bwMode="auto">
              <a:xfrm>
                <a:off x="4033580" y="4452362"/>
                <a:ext cx="1391715" cy="0"/>
              </a:xfrm>
              <a:prstGeom prst="line">
                <a:avLst/>
              </a:prstGeom>
              <a:grpFill/>
              <a:ln w="12700">
                <a:solidFill>
                  <a:schemeClr val="tx1">
                    <a:lumMod val="75000"/>
                  </a:schemeClr>
                </a:solidFill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204" name="Line 89"/>
              <p:cNvSpPr>
                <a:spLocks noChangeAspect="1" noChangeShapeType="1"/>
              </p:cNvSpPr>
              <p:nvPr/>
            </p:nvSpPr>
            <p:spPr bwMode="auto">
              <a:xfrm>
                <a:off x="4099527" y="4414829"/>
                <a:ext cx="1259820" cy="0"/>
              </a:xfrm>
              <a:prstGeom prst="line">
                <a:avLst/>
              </a:prstGeom>
              <a:grpFill/>
              <a:ln w="12700">
                <a:solidFill>
                  <a:schemeClr val="tx1">
                    <a:lumMod val="75000"/>
                  </a:schemeClr>
                </a:solidFill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205" name="Line 90"/>
              <p:cNvSpPr>
                <a:spLocks noChangeAspect="1" noChangeShapeType="1"/>
              </p:cNvSpPr>
              <p:nvPr/>
            </p:nvSpPr>
            <p:spPr bwMode="auto">
              <a:xfrm>
                <a:off x="4158652" y="4378433"/>
                <a:ext cx="1141570" cy="0"/>
              </a:xfrm>
              <a:prstGeom prst="line">
                <a:avLst/>
              </a:prstGeom>
              <a:grpFill/>
              <a:ln w="12700">
                <a:solidFill>
                  <a:schemeClr val="tx1">
                    <a:lumMod val="75000"/>
                  </a:schemeClr>
                </a:solidFill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206" name="Line 91"/>
              <p:cNvSpPr>
                <a:spLocks noChangeAspect="1" noChangeShapeType="1"/>
              </p:cNvSpPr>
              <p:nvPr/>
            </p:nvSpPr>
            <p:spPr bwMode="auto">
              <a:xfrm>
                <a:off x="4226874" y="4340900"/>
                <a:ext cx="1005127" cy="0"/>
              </a:xfrm>
              <a:prstGeom prst="line">
                <a:avLst/>
              </a:prstGeom>
              <a:grpFill/>
              <a:ln w="12700">
                <a:solidFill>
                  <a:schemeClr val="tx1">
                    <a:lumMod val="75000"/>
                  </a:schemeClr>
                </a:solidFill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207" name="Line 92"/>
              <p:cNvSpPr>
                <a:spLocks noChangeAspect="1" noChangeShapeType="1"/>
              </p:cNvSpPr>
              <p:nvPr/>
            </p:nvSpPr>
            <p:spPr bwMode="auto">
              <a:xfrm>
                <a:off x="4279177" y="4304504"/>
                <a:ext cx="900521" cy="0"/>
              </a:xfrm>
              <a:prstGeom prst="line">
                <a:avLst/>
              </a:prstGeom>
              <a:grpFill/>
              <a:ln w="12700">
                <a:solidFill>
                  <a:schemeClr val="tx1">
                    <a:lumMod val="75000"/>
                  </a:schemeClr>
                </a:solidFill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208" name="Line 93"/>
              <p:cNvSpPr>
                <a:spLocks noChangeAspect="1" noChangeShapeType="1"/>
              </p:cNvSpPr>
              <p:nvPr/>
            </p:nvSpPr>
            <p:spPr bwMode="auto">
              <a:xfrm>
                <a:off x="4347398" y="4266971"/>
                <a:ext cx="764079" cy="0"/>
              </a:xfrm>
              <a:prstGeom prst="line">
                <a:avLst/>
              </a:prstGeom>
              <a:grpFill/>
              <a:ln w="12700">
                <a:solidFill>
                  <a:schemeClr val="tx1">
                    <a:lumMod val="75000"/>
                  </a:schemeClr>
                </a:solidFill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209" name="Line 94"/>
              <p:cNvSpPr>
                <a:spLocks noChangeAspect="1" noChangeShapeType="1"/>
              </p:cNvSpPr>
              <p:nvPr/>
            </p:nvSpPr>
            <p:spPr bwMode="auto">
              <a:xfrm>
                <a:off x="4401975" y="4230576"/>
                <a:ext cx="654925" cy="0"/>
              </a:xfrm>
              <a:prstGeom prst="line">
                <a:avLst/>
              </a:prstGeom>
              <a:grpFill/>
              <a:ln w="12700">
                <a:solidFill>
                  <a:schemeClr val="tx1">
                    <a:lumMod val="75000"/>
                  </a:schemeClr>
                </a:solidFill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210" name="Line 95"/>
              <p:cNvSpPr>
                <a:spLocks noChangeAspect="1" noChangeShapeType="1"/>
              </p:cNvSpPr>
              <p:nvPr/>
            </p:nvSpPr>
            <p:spPr bwMode="auto">
              <a:xfrm>
                <a:off x="4458826" y="4194180"/>
                <a:ext cx="541222" cy="0"/>
              </a:xfrm>
              <a:prstGeom prst="line">
                <a:avLst/>
              </a:prstGeom>
              <a:grpFill/>
              <a:ln w="12700">
                <a:solidFill>
                  <a:schemeClr val="tx1">
                    <a:lumMod val="75000"/>
                  </a:schemeClr>
                </a:solidFill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211" name="Line 96"/>
              <p:cNvSpPr>
                <a:spLocks noChangeAspect="1" noChangeShapeType="1"/>
              </p:cNvSpPr>
              <p:nvPr/>
            </p:nvSpPr>
            <p:spPr bwMode="auto">
              <a:xfrm>
                <a:off x="3587867" y="4710542"/>
                <a:ext cx="2283140" cy="0"/>
              </a:xfrm>
              <a:prstGeom prst="line">
                <a:avLst/>
              </a:prstGeom>
              <a:grpFill/>
              <a:ln w="12700">
                <a:solidFill>
                  <a:schemeClr val="tx1">
                    <a:lumMod val="75000"/>
                  </a:schemeClr>
                </a:solidFill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212" name="Line 97"/>
              <p:cNvSpPr>
                <a:spLocks noChangeAspect="1" noChangeShapeType="1"/>
              </p:cNvSpPr>
              <p:nvPr/>
            </p:nvSpPr>
            <p:spPr bwMode="auto">
              <a:xfrm flipV="1">
                <a:off x="3369559" y="4157785"/>
                <a:ext cx="1132474" cy="691516"/>
              </a:xfrm>
              <a:prstGeom prst="line">
                <a:avLst/>
              </a:prstGeom>
              <a:grpFill/>
              <a:ln w="12700">
                <a:solidFill>
                  <a:schemeClr val="tx1">
                    <a:lumMod val="75000"/>
                  </a:schemeClr>
                </a:solidFill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213" name="Line 98"/>
              <p:cNvSpPr>
                <a:spLocks noChangeAspect="1" noChangeShapeType="1"/>
              </p:cNvSpPr>
              <p:nvPr/>
            </p:nvSpPr>
            <p:spPr bwMode="auto">
              <a:xfrm>
                <a:off x="4920457" y="4166884"/>
                <a:ext cx="1191599" cy="691516"/>
              </a:xfrm>
              <a:prstGeom prst="line">
                <a:avLst/>
              </a:prstGeom>
              <a:grpFill/>
              <a:ln w="12700">
                <a:solidFill>
                  <a:schemeClr val="tx1">
                    <a:lumMod val="75000"/>
                  </a:schemeClr>
                </a:solidFill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214" name="Line 99"/>
              <p:cNvSpPr>
                <a:spLocks noChangeAspect="1" noChangeShapeType="1"/>
              </p:cNvSpPr>
              <p:nvPr/>
            </p:nvSpPr>
            <p:spPr bwMode="auto">
              <a:xfrm>
                <a:off x="5993806" y="4789020"/>
                <a:ext cx="859589" cy="0"/>
              </a:xfrm>
              <a:prstGeom prst="line">
                <a:avLst/>
              </a:prstGeom>
              <a:grpFill/>
              <a:ln w="12700">
                <a:solidFill>
                  <a:schemeClr val="tx1">
                    <a:lumMod val="75000"/>
                  </a:schemeClr>
                </a:solidFill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215" name="Line 100"/>
              <p:cNvSpPr>
                <a:spLocks noChangeAspect="1" noChangeShapeType="1"/>
              </p:cNvSpPr>
              <p:nvPr/>
            </p:nvSpPr>
            <p:spPr bwMode="auto">
              <a:xfrm>
                <a:off x="6062027" y="4826553"/>
                <a:ext cx="877781" cy="0"/>
              </a:xfrm>
              <a:prstGeom prst="line">
                <a:avLst/>
              </a:prstGeom>
              <a:grpFill/>
              <a:ln w="12700">
                <a:solidFill>
                  <a:schemeClr val="tx1">
                    <a:lumMod val="75000"/>
                  </a:schemeClr>
                </a:solidFill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216" name="Freeform 101"/>
              <p:cNvSpPr>
                <a:spLocks noChangeAspect="1"/>
              </p:cNvSpPr>
              <p:nvPr/>
            </p:nvSpPr>
            <p:spPr bwMode="auto">
              <a:xfrm>
                <a:off x="7035318" y="4762861"/>
                <a:ext cx="159183" cy="81890"/>
              </a:xfrm>
              <a:custGeom>
                <a:avLst/>
                <a:gdLst>
                  <a:gd name="T0" fmla="*/ 68 w 140"/>
                  <a:gd name="T1" fmla="*/ 0 h 72"/>
                  <a:gd name="T2" fmla="*/ 140 w 140"/>
                  <a:gd name="T3" fmla="*/ 72 h 72"/>
                  <a:gd name="T4" fmla="*/ 0 w 140"/>
                  <a:gd name="T5" fmla="*/ 68 h 72"/>
                  <a:gd name="T6" fmla="*/ 68 w 140"/>
                  <a:gd name="T7" fmla="*/ 0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0" h="72">
                    <a:moveTo>
                      <a:pt x="68" y="0"/>
                    </a:moveTo>
                    <a:lnTo>
                      <a:pt x="140" y="72"/>
                    </a:lnTo>
                    <a:lnTo>
                      <a:pt x="0" y="68"/>
                    </a:lnTo>
                    <a:lnTo>
                      <a:pt x="68" y="0"/>
                    </a:lnTo>
                    <a:close/>
                  </a:path>
                </a:pathLst>
              </a:custGeom>
              <a:grpFill/>
              <a:ln w="28575" cmpd="sng">
                <a:solidFill>
                  <a:schemeClr val="tx1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217" name="Freeform 102"/>
              <p:cNvSpPr>
                <a:spLocks noChangeAspect="1"/>
              </p:cNvSpPr>
              <p:nvPr/>
            </p:nvSpPr>
            <p:spPr bwMode="auto">
              <a:xfrm>
                <a:off x="7399165" y="4758311"/>
                <a:ext cx="159183" cy="81890"/>
              </a:xfrm>
              <a:custGeom>
                <a:avLst/>
                <a:gdLst>
                  <a:gd name="T0" fmla="*/ 68 w 140"/>
                  <a:gd name="T1" fmla="*/ 0 h 72"/>
                  <a:gd name="T2" fmla="*/ 140 w 140"/>
                  <a:gd name="T3" fmla="*/ 72 h 72"/>
                  <a:gd name="T4" fmla="*/ 0 w 140"/>
                  <a:gd name="T5" fmla="*/ 68 h 72"/>
                  <a:gd name="T6" fmla="*/ 68 w 140"/>
                  <a:gd name="T7" fmla="*/ 0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0" h="72">
                    <a:moveTo>
                      <a:pt x="68" y="0"/>
                    </a:moveTo>
                    <a:lnTo>
                      <a:pt x="140" y="72"/>
                    </a:lnTo>
                    <a:lnTo>
                      <a:pt x="0" y="68"/>
                    </a:lnTo>
                    <a:lnTo>
                      <a:pt x="68" y="0"/>
                    </a:lnTo>
                    <a:close/>
                  </a:path>
                </a:pathLst>
              </a:custGeom>
              <a:grpFill/>
              <a:ln w="28575" cmpd="sng">
                <a:solidFill>
                  <a:schemeClr val="tx1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218" name="Line 103"/>
              <p:cNvSpPr>
                <a:spLocks noChangeAspect="1" noChangeShapeType="1"/>
              </p:cNvSpPr>
              <p:nvPr/>
            </p:nvSpPr>
            <p:spPr bwMode="auto">
              <a:xfrm>
                <a:off x="1850498" y="5449827"/>
                <a:ext cx="6139918" cy="0"/>
              </a:xfrm>
              <a:prstGeom prst="line">
                <a:avLst/>
              </a:prstGeom>
              <a:grpFill/>
              <a:ln w="57150">
                <a:solidFill>
                  <a:schemeClr val="tx1">
                    <a:lumMod val="75000"/>
                  </a:schemeClr>
                </a:solidFill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219" name="Line 104"/>
              <p:cNvSpPr>
                <a:spLocks noChangeAspect="1" noChangeShapeType="1"/>
              </p:cNvSpPr>
              <p:nvPr/>
            </p:nvSpPr>
            <p:spPr bwMode="auto">
              <a:xfrm flipH="1">
                <a:off x="5056899" y="4098642"/>
                <a:ext cx="204664" cy="156956"/>
              </a:xfrm>
              <a:prstGeom prst="line">
                <a:avLst/>
              </a:prstGeom>
              <a:grpFill/>
              <a:ln w="12700">
                <a:solidFill>
                  <a:schemeClr val="tx1">
                    <a:lumMod val="75000"/>
                  </a:schemeClr>
                </a:solidFill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220" name="Rectangle 105"/>
              <p:cNvSpPr>
                <a:spLocks noChangeAspect="1" noChangeArrowheads="1"/>
              </p:cNvSpPr>
              <p:nvPr/>
            </p:nvSpPr>
            <p:spPr bwMode="auto">
              <a:xfrm>
                <a:off x="2655509" y="4958487"/>
                <a:ext cx="119387" cy="6369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>
                    <a:lumMod val="75000"/>
                  </a:schemeClr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221" name="Rectangle 106"/>
              <p:cNvSpPr>
                <a:spLocks noChangeAspect="1" noChangeArrowheads="1"/>
              </p:cNvSpPr>
              <p:nvPr/>
            </p:nvSpPr>
            <p:spPr bwMode="auto">
              <a:xfrm>
                <a:off x="2791952" y="4958487"/>
                <a:ext cx="119387" cy="6369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>
                    <a:lumMod val="75000"/>
                  </a:schemeClr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222" name="Rectangle 107"/>
              <p:cNvSpPr>
                <a:spLocks noChangeAspect="1" noChangeArrowheads="1"/>
              </p:cNvSpPr>
              <p:nvPr/>
            </p:nvSpPr>
            <p:spPr bwMode="auto">
              <a:xfrm>
                <a:off x="2655509" y="5033553"/>
                <a:ext cx="119387" cy="218373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>
                    <a:lumMod val="75000"/>
                  </a:schemeClr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223" name="Rectangle 108"/>
              <p:cNvSpPr>
                <a:spLocks noChangeAspect="1" noChangeArrowheads="1"/>
              </p:cNvSpPr>
              <p:nvPr/>
            </p:nvSpPr>
            <p:spPr bwMode="auto">
              <a:xfrm>
                <a:off x="2791952" y="5033553"/>
                <a:ext cx="119387" cy="218373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>
                    <a:lumMod val="75000"/>
                  </a:schemeClr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224" name="Rectangle 109"/>
              <p:cNvSpPr>
                <a:spLocks noChangeAspect="1" noChangeArrowheads="1"/>
              </p:cNvSpPr>
              <p:nvPr/>
            </p:nvSpPr>
            <p:spPr bwMode="auto">
              <a:xfrm>
                <a:off x="3607197" y="4938015"/>
                <a:ext cx="64810" cy="6824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>
                    <a:lumMod val="75000"/>
                  </a:schemeClr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NZ">
                  <a:ln>
                    <a:solidFill>
                      <a:schemeClr val="tx1"/>
                    </a:solidFill>
                  </a:ln>
                </a:endParaRPr>
              </a:p>
            </p:txBody>
          </p:sp>
        </p:grpSp>
        <p:sp>
          <p:nvSpPr>
            <p:cNvPr id="117" name="Rectangle 116"/>
            <p:cNvSpPr/>
            <p:nvPr/>
          </p:nvSpPr>
          <p:spPr>
            <a:xfrm>
              <a:off x="5982435" y="4941427"/>
              <a:ext cx="90962" cy="467455"/>
            </a:xfrm>
            <a:prstGeom prst="rect">
              <a:avLst/>
            </a:prstGeom>
            <a:grpFill/>
            <a:ln>
              <a:solidFill>
                <a:schemeClr val="tx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/>
            </a:p>
          </p:txBody>
        </p:sp>
      </p:grpSp>
    </p:spTree>
    <p:extLst>
      <p:ext uri="{BB962C8B-B14F-4D97-AF65-F5344CB8AC3E}">
        <p14:creationId xmlns:p14="http://schemas.microsoft.com/office/powerpoint/2010/main" xmlns="" val="24348853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 advTm="5818">
        <p14:prism/>
      </p:transition>
    </mc:Choice>
    <mc:Fallback>
      <p:transition spd="slow" advTm="5818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Hamilton Win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536" y="1484784"/>
            <a:ext cx="8244408" cy="413305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8050088" cy="914400"/>
          </a:xfrm>
        </p:spPr>
        <p:txBody>
          <a:bodyPr/>
          <a:lstStyle/>
          <a:p>
            <a:r>
              <a:rPr lang="en-NZ" dirty="0" smtClean="0"/>
              <a:t>Upcoming Hamilton tournaments</a:t>
            </a:r>
            <a:endParaRPr lang="en-NZ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75448512"/>
              </p:ext>
            </p:extLst>
          </p:nvPr>
        </p:nvGraphicFramePr>
        <p:xfrm>
          <a:off x="914400" y="1784350"/>
          <a:ext cx="7258000" cy="3535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53344"/>
                <a:gridCol w="5112568"/>
                <a:gridCol w="792088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NZ" sz="2800" b="1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March</a:t>
                      </a:r>
                      <a:endParaRPr lang="en-NZ" sz="2800" b="1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Z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NZ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NZ" sz="2800" dirty="0" smtClean="0"/>
                        <a:t>Sun 20</a:t>
                      </a:r>
                      <a:endParaRPr lang="en-NZ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NZ" sz="2800" dirty="0" smtClean="0"/>
                        <a:t>Waikato Area Pairs (2)</a:t>
                      </a:r>
                      <a:endParaRPr lang="en-NZ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NZ" sz="2800" dirty="0" smtClean="0"/>
                        <a:t>5A</a:t>
                      </a:r>
                      <a:endParaRPr lang="en-NZ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NZ" sz="2800" b="1" dirty="0" smtClean="0">
                        <a:solidFill>
                          <a:srgbClr val="FFC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NZ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NZ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NZ" sz="2800" b="1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May</a:t>
                      </a:r>
                      <a:endParaRPr lang="en-NZ" sz="28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NZ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NZ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NZ" sz="2800" dirty="0" smtClean="0"/>
                        <a:t>Tue 3</a:t>
                      </a:r>
                      <a:endParaRPr lang="en-NZ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2800" dirty="0" smtClean="0"/>
                        <a:t>Hamilton Ladies Day Open</a:t>
                      </a:r>
                      <a:endParaRPr lang="en-NZ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NZ" sz="2800" dirty="0" smtClean="0"/>
                        <a:t>3A</a:t>
                      </a:r>
                      <a:endParaRPr lang="en-NZ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NZ" sz="2800" dirty="0" smtClean="0"/>
                        <a:t>Tue 3</a:t>
                      </a:r>
                      <a:endParaRPr lang="en-NZ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2800" dirty="0" smtClean="0"/>
                        <a:t>Hamilton Ladies Day Intermediate</a:t>
                      </a:r>
                      <a:endParaRPr lang="en-NZ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NZ" sz="2800" dirty="0" smtClean="0"/>
                        <a:t>5B</a:t>
                      </a:r>
                      <a:endParaRPr lang="en-NZ" sz="2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2641814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 advTm="6017">
        <p14:prism/>
      </p:transition>
    </mc:Choice>
    <mc:Fallback>
      <p:transition spd="slow" advTm="6017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Waikato Area Pairs	5A</a:t>
            </a:r>
            <a:endParaRPr lang="en-NZ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919230942"/>
              </p:ext>
            </p:extLst>
          </p:nvPr>
        </p:nvGraphicFramePr>
        <p:xfrm>
          <a:off x="914400" y="1784350"/>
          <a:ext cx="7618040" cy="3474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9375"/>
                <a:gridCol w="3018225"/>
                <a:gridCol w="3960440"/>
              </a:tblGrid>
              <a:tr h="370840">
                <a:tc>
                  <a:txBody>
                    <a:bodyPr/>
                    <a:lstStyle/>
                    <a:p>
                      <a:r>
                        <a:rPr lang="en-NZ" sz="3200" dirty="0" smtClean="0"/>
                        <a:t>1</a:t>
                      </a:r>
                      <a:endParaRPr lang="en-NZ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NZ" sz="3200" dirty="0" smtClean="0"/>
                        <a:t>20 February</a:t>
                      </a:r>
                      <a:endParaRPr lang="en-NZ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NZ" sz="3200" dirty="0" err="1" smtClean="0"/>
                        <a:t>Matamata</a:t>
                      </a:r>
                      <a:endParaRPr lang="en-NZ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NZ" sz="3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kumimoji="0" lang="en-NZ" sz="3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NZ" sz="3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20 March</a:t>
                      </a:r>
                      <a:endParaRPr kumimoji="0" lang="en-NZ" sz="3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NZ" sz="3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Hamilton</a:t>
                      </a:r>
                      <a:endParaRPr kumimoji="0" lang="en-NZ" sz="3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NZ" sz="3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kumimoji="0" lang="en-NZ" sz="3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NZ" sz="3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17 April</a:t>
                      </a:r>
                      <a:endParaRPr kumimoji="0" lang="en-NZ" sz="3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NZ" sz="32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Morrinsville</a:t>
                      </a:r>
                      <a:endParaRPr kumimoji="0" lang="en-NZ" sz="3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NZ" sz="3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kumimoji="0" lang="en-NZ" sz="3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NZ" sz="3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19 June</a:t>
                      </a:r>
                      <a:endParaRPr kumimoji="0" lang="en-NZ" sz="3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NZ" sz="3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Cambridge</a:t>
                      </a:r>
                      <a:endParaRPr kumimoji="0" lang="en-NZ" sz="3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NZ" sz="3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kumimoji="0" lang="en-NZ" sz="3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NZ" sz="3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 July</a:t>
                      </a:r>
                      <a:endParaRPr kumimoji="0" lang="en-NZ" sz="3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NZ" sz="32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Te</a:t>
                      </a:r>
                      <a:r>
                        <a:rPr kumimoji="0" lang="en-NZ" sz="3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NZ" sz="32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Awamutu</a:t>
                      </a:r>
                      <a:endParaRPr kumimoji="0" lang="en-NZ" sz="3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NZ" sz="3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endParaRPr kumimoji="0" lang="en-NZ" sz="3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NZ" sz="3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14 August</a:t>
                      </a:r>
                      <a:endParaRPr kumimoji="0" lang="en-NZ" sz="3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NZ" sz="3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Waikato</a:t>
                      </a:r>
                      <a:endParaRPr kumimoji="0" lang="en-NZ" sz="3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827584" y="5517232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 spc="-100" baseline="0">
                <a:solidFill>
                  <a:schemeClr val="tx2">
                    <a:satMod val="200000"/>
                  </a:schemeClr>
                </a:solidFill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en-NZ" sz="32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Entry = $7 per event</a:t>
            </a:r>
            <a:r>
              <a:rPr lang="en-NZ" sz="32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; All </a:t>
            </a:r>
            <a:r>
              <a:rPr lang="en-NZ" sz="32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dates are Sundays</a:t>
            </a:r>
            <a:r>
              <a:rPr lang="en-NZ" sz="32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; Bring </a:t>
            </a:r>
            <a:r>
              <a:rPr lang="en-NZ" sz="32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your own lunch</a:t>
            </a:r>
            <a:endParaRPr lang="en-NZ" sz="3200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234782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 advTm="5774">
        <p14:prism/>
      </p:transition>
    </mc:Choice>
    <mc:Fallback>
      <p:transition spd="slow" advTm="5774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Quick prin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03648" y="764704"/>
            <a:ext cx="6181096" cy="536738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899592" y="4005064"/>
            <a:ext cx="7772400" cy="1975104"/>
          </a:xfrm>
        </p:spPr>
        <p:txBody>
          <a:bodyPr/>
          <a:lstStyle/>
          <a:p>
            <a:r>
              <a:rPr lang="en-NZ" sz="4800" dirty="0" smtClean="0"/>
              <a:t>Please support our advertisers</a:t>
            </a:r>
            <a:r>
              <a:rPr lang="en-NZ" dirty="0" smtClean="0"/>
              <a:t/>
            </a:r>
            <a:br>
              <a:rPr lang="en-NZ" dirty="0" smtClean="0"/>
            </a:br>
            <a:r>
              <a:rPr lang="en-NZ" sz="36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They support us</a:t>
            </a:r>
            <a:endParaRPr lang="en-NZ" sz="3600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258246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 advTm="4484">
        <p14:prism/>
      </p:transition>
    </mc:Choice>
    <mc:Fallback>
      <p:transition spd="slow" advTm="4484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Club Results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Monday Evening </a:t>
            </a:r>
            <a:r>
              <a:rPr lang="en-NZ" dirty="0" smtClean="0"/>
              <a:t>Championship Pairs</a:t>
            </a:r>
          </a:p>
          <a:p>
            <a:pPr lvl="1"/>
            <a:r>
              <a:rPr lang="en-NZ" dirty="0" smtClean="0"/>
              <a:t>Scratch	</a:t>
            </a:r>
          </a:p>
          <a:p>
            <a:pPr lvl="2"/>
            <a:r>
              <a:rPr lang="en-NZ" dirty="0" err="1" smtClean="0"/>
              <a:t>Yuzhong</a:t>
            </a:r>
            <a:r>
              <a:rPr lang="en-NZ" dirty="0" smtClean="0"/>
              <a:t> Chen &amp; Jan </a:t>
            </a:r>
            <a:r>
              <a:rPr lang="en-NZ" dirty="0" err="1" smtClean="0"/>
              <a:t>Spaans</a:t>
            </a:r>
            <a:r>
              <a:rPr lang="en-NZ" dirty="0" smtClean="0"/>
              <a:t>	</a:t>
            </a:r>
          </a:p>
          <a:p>
            <a:pPr marL="454914" lvl="1" indent="0">
              <a:buNone/>
            </a:pPr>
            <a:endParaRPr lang="en-NZ" dirty="0"/>
          </a:p>
          <a:p>
            <a:pPr lvl="1"/>
            <a:r>
              <a:rPr lang="en-NZ" dirty="0" smtClean="0"/>
              <a:t>Handicap</a:t>
            </a:r>
          </a:p>
          <a:p>
            <a:pPr lvl="2"/>
            <a:r>
              <a:rPr lang="en-NZ" dirty="0" smtClean="0"/>
              <a:t>Val West &amp; Pam Burns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xmlns="" val="36145980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 advTm="4922">
        <p14:prism/>
      </p:transition>
    </mc:Choice>
    <mc:Fallback>
      <p:transition spd="slow" advTm="4922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Club Results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Tuesday Evening </a:t>
            </a:r>
            <a:r>
              <a:rPr lang="en-NZ" dirty="0" smtClean="0"/>
              <a:t>– Pairs G</a:t>
            </a:r>
          </a:p>
          <a:p>
            <a:pPr lvl="1"/>
            <a:r>
              <a:rPr lang="en-NZ" dirty="0" smtClean="0"/>
              <a:t>Scratch	</a:t>
            </a:r>
          </a:p>
          <a:p>
            <a:pPr lvl="2"/>
            <a:r>
              <a:rPr lang="en-NZ" dirty="0" smtClean="0"/>
              <a:t>David Edson &amp; Jackie Allen	</a:t>
            </a:r>
          </a:p>
          <a:p>
            <a:pPr marL="454914" lvl="1" indent="0">
              <a:buNone/>
            </a:pPr>
            <a:endParaRPr lang="en-NZ" dirty="0"/>
          </a:p>
          <a:p>
            <a:pPr lvl="1"/>
            <a:r>
              <a:rPr lang="en-NZ" dirty="0" smtClean="0"/>
              <a:t>Handicap</a:t>
            </a:r>
          </a:p>
          <a:p>
            <a:pPr lvl="2"/>
            <a:r>
              <a:rPr lang="en-NZ" dirty="0"/>
              <a:t>K</a:t>
            </a:r>
            <a:r>
              <a:rPr lang="en-NZ" dirty="0" smtClean="0"/>
              <a:t>aye Dixon &amp; Angus Macdonald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xmlns="" val="855813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 advTm="5616">
        <p14:prism/>
      </p:transition>
    </mc:Choice>
    <mc:Fallback>
      <p:transition spd="slow" advTm="5616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Club Results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Friday Morning </a:t>
            </a:r>
            <a:r>
              <a:rPr lang="en-NZ" dirty="0" smtClean="0"/>
              <a:t>Spring Pairs</a:t>
            </a:r>
          </a:p>
          <a:p>
            <a:pPr lvl="1"/>
            <a:r>
              <a:rPr lang="en-NZ" dirty="0" smtClean="0"/>
              <a:t>Scratch	</a:t>
            </a:r>
          </a:p>
          <a:p>
            <a:pPr lvl="2"/>
            <a:r>
              <a:rPr lang="en-NZ" dirty="0" smtClean="0"/>
              <a:t>Thelma Bird &amp; </a:t>
            </a:r>
            <a:r>
              <a:rPr lang="en-NZ" dirty="0" err="1" smtClean="0"/>
              <a:t>Rua</a:t>
            </a:r>
            <a:r>
              <a:rPr lang="en-NZ" dirty="0" smtClean="0"/>
              <a:t> Freeborn</a:t>
            </a:r>
          </a:p>
          <a:p>
            <a:pPr marL="454914" lvl="1" indent="0">
              <a:buNone/>
            </a:pPr>
            <a:endParaRPr lang="en-NZ" dirty="0"/>
          </a:p>
          <a:p>
            <a:pPr lvl="1"/>
            <a:r>
              <a:rPr lang="en-NZ" dirty="0" smtClean="0"/>
              <a:t>Handicap</a:t>
            </a:r>
          </a:p>
          <a:p>
            <a:pPr lvl="2"/>
            <a:r>
              <a:rPr lang="en-NZ" dirty="0" err="1" smtClean="0"/>
              <a:t>Myrle</a:t>
            </a:r>
            <a:r>
              <a:rPr lang="en-NZ" dirty="0" smtClean="0"/>
              <a:t> Steadman &amp; Audrey Dickson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xmlns="" val="29403344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 advTm="5685">
        <p14:prism/>
      </p:transition>
    </mc:Choice>
    <mc:Fallback>
      <p:transition spd="slow" advTm="5685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Recent Tournament Success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68580" indent="0">
              <a:buNone/>
            </a:pPr>
            <a:r>
              <a:rPr lang="en-NZ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Thames Festival </a:t>
            </a:r>
          </a:p>
          <a:p>
            <a:r>
              <a:rPr lang="en-NZ" dirty="0" smtClean="0"/>
              <a:t>Open Pairs</a:t>
            </a:r>
          </a:p>
          <a:p>
            <a:pPr lvl="1"/>
            <a:r>
              <a:rPr lang="en-NZ" dirty="0" smtClean="0"/>
              <a:t>3</a:t>
            </a:r>
            <a:r>
              <a:rPr lang="en-NZ" baseline="30000" dirty="0" smtClean="0"/>
              <a:t>rd</a:t>
            </a:r>
            <a:r>
              <a:rPr lang="en-NZ" dirty="0" smtClean="0"/>
              <a:t> - </a:t>
            </a:r>
            <a:r>
              <a:rPr lang="en-NZ" dirty="0" err="1" smtClean="0"/>
              <a:t>Xxxxxxxxxxxx</a:t>
            </a:r>
            <a:r>
              <a:rPr lang="en-NZ" dirty="0" smtClean="0"/>
              <a:t> &amp; </a:t>
            </a:r>
            <a:r>
              <a:rPr lang="en-NZ" dirty="0" err="1" smtClean="0"/>
              <a:t>xxxxxxxxxxxxxx</a:t>
            </a:r>
            <a:r>
              <a:rPr lang="en-NZ" dirty="0" smtClean="0"/>
              <a:t>	</a:t>
            </a:r>
          </a:p>
          <a:p>
            <a:pPr marL="454914" lvl="1" indent="0">
              <a:buNone/>
            </a:pPr>
            <a:endParaRPr lang="en-NZ" dirty="0"/>
          </a:p>
          <a:p>
            <a:pPr lvl="1"/>
            <a:r>
              <a:rPr lang="en-NZ" dirty="0" smtClean="0"/>
              <a:t>Intermediate teams</a:t>
            </a:r>
          </a:p>
          <a:p>
            <a:pPr lvl="2"/>
            <a:r>
              <a:rPr lang="en-NZ" dirty="0" smtClean="0"/>
              <a:t>1</a:t>
            </a:r>
            <a:r>
              <a:rPr lang="en-NZ" baseline="30000" dirty="0" smtClean="0"/>
              <a:t>st</a:t>
            </a:r>
            <a:r>
              <a:rPr lang="en-NZ" dirty="0" smtClean="0"/>
              <a:t> - </a:t>
            </a:r>
            <a:r>
              <a:rPr lang="en-NZ" dirty="0" err="1" smtClean="0"/>
              <a:t>Xxxxxxxxxxxxxxx</a:t>
            </a:r>
            <a:r>
              <a:rPr lang="en-NZ" dirty="0" smtClean="0"/>
              <a:t>, </a:t>
            </a:r>
            <a:r>
              <a:rPr lang="en-NZ" dirty="0" err="1" smtClean="0"/>
              <a:t>xxxxxxxxxxxxxxxxx</a:t>
            </a:r>
            <a:r>
              <a:rPr lang="en-NZ" dirty="0" smtClean="0"/>
              <a:t>, </a:t>
            </a:r>
            <a:r>
              <a:rPr lang="en-NZ" dirty="0" err="1" smtClean="0"/>
              <a:t>xxxxxxxxxxxx</a:t>
            </a:r>
            <a:endParaRPr lang="en-NZ" dirty="0" smtClean="0"/>
          </a:p>
          <a:p>
            <a:pPr lvl="2"/>
            <a:r>
              <a:rPr lang="en-NZ" dirty="0" smtClean="0"/>
              <a:t>4</a:t>
            </a:r>
            <a:r>
              <a:rPr lang="en-NZ" baseline="30000" dirty="0" smtClean="0"/>
              <a:t>th</a:t>
            </a:r>
            <a:r>
              <a:rPr lang="en-NZ" dirty="0" smtClean="0"/>
              <a:t> - </a:t>
            </a:r>
            <a:r>
              <a:rPr lang="en-NZ" dirty="0" err="1" smtClean="0"/>
              <a:t>xxxxxxxxxxxx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xmlns="" val="21406431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 advTm="5287">
        <p14:prism/>
      </p:transition>
    </mc:Choice>
    <mc:Fallback>
      <p:transition spd="slow" advTm="5287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embar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1556792"/>
            <a:ext cx="8820472" cy="305113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Summer Bridge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800"/>
              </a:spcBef>
            </a:pPr>
            <a:r>
              <a:rPr lang="en-NZ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Monday</a:t>
            </a:r>
            <a:r>
              <a:rPr lang="en-NZ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 </a:t>
            </a:r>
            <a:r>
              <a:rPr lang="en-NZ" dirty="0" smtClean="0"/>
              <a:t>7:30pm – Waikato Club</a:t>
            </a:r>
          </a:p>
          <a:p>
            <a:pPr lvl="1"/>
            <a:r>
              <a:rPr lang="en-NZ" dirty="0" smtClean="0"/>
              <a:t>December 6, 13 &amp; 20</a:t>
            </a:r>
          </a:p>
          <a:p>
            <a:pPr>
              <a:spcBef>
                <a:spcPts val="1800"/>
              </a:spcBef>
            </a:pPr>
            <a:r>
              <a:rPr lang="en-NZ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Thursday</a:t>
            </a:r>
            <a:r>
              <a:rPr lang="en-NZ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 </a:t>
            </a:r>
            <a:r>
              <a:rPr lang="en-NZ" dirty="0" smtClean="0"/>
              <a:t>7:30pm – Hamilton Club</a:t>
            </a:r>
          </a:p>
          <a:p>
            <a:pPr lvl="1"/>
            <a:r>
              <a:rPr lang="en-NZ" dirty="0" smtClean="0"/>
              <a:t>December 2, 9, &amp; 16</a:t>
            </a:r>
          </a:p>
          <a:p>
            <a:pPr>
              <a:spcBef>
                <a:spcPts val="1800"/>
              </a:spcBef>
            </a:pPr>
            <a:r>
              <a:rPr lang="en-NZ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Friday</a:t>
            </a:r>
            <a:r>
              <a:rPr lang="en-NZ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 </a:t>
            </a:r>
            <a:r>
              <a:rPr lang="en-NZ" dirty="0" smtClean="0"/>
              <a:t>10:00am – Hamilton Club</a:t>
            </a:r>
          </a:p>
          <a:p>
            <a:pPr lvl="1"/>
            <a:r>
              <a:rPr lang="en-NZ" dirty="0" smtClean="0"/>
              <a:t>December 3, 10 &amp; 17</a:t>
            </a:r>
          </a:p>
        </p:txBody>
      </p:sp>
    </p:spTree>
    <p:extLst>
      <p:ext uri="{BB962C8B-B14F-4D97-AF65-F5344CB8AC3E}">
        <p14:creationId xmlns:p14="http://schemas.microsoft.com/office/powerpoint/2010/main" xmlns="" val="38094648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 advTm="5285">
        <p14:prism/>
      </p:transition>
    </mc:Choice>
    <mc:Fallback>
      <p:transition spd="slow" advTm="5285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Forthcoming tournaments</a:t>
            </a:r>
            <a:endParaRPr lang="en-NZ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306530406"/>
              </p:ext>
            </p:extLst>
          </p:nvPr>
        </p:nvGraphicFramePr>
        <p:xfrm>
          <a:off x="467544" y="1772816"/>
          <a:ext cx="8352928" cy="4541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40160"/>
                <a:gridCol w="3944372"/>
                <a:gridCol w="2209039"/>
                <a:gridCol w="759357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NZ" sz="3200" b="1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February</a:t>
                      </a:r>
                      <a:endParaRPr lang="en-NZ" sz="3200" b="1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Z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NZ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NZ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NZ" sz="3200" dirty="0" smtClean="0"/>
                        <a:t>Sun 6</a:t>
                      </a:r>
                      <a:endParaRPr lang="en-NZ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NZ" sz="3200" dirty="0" err="1" smtClean="0"/>
                        <a:t>Opotiki</a:t>
                      </a:r>
                      <a:r>
                        <a:rPr lang="en-NZ" sz="3200" dirty="0" smtClean="0"/>
                        <a:t> Open Pairs</a:t>
                      </a:r>
                      <a:endParaRPr lang="en-NZ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NZ" sz="3200" dirty="0" err="1" smtClean="0"/>
                        <a:t>Opotiki</a:t>
                      </a:r>
                      <a:endParaRPr lang="en-NZ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NZ" sz="3200" dirty="0" smtClean="0"/>
                        <a:t>3A</a:t>
                      </a:r>
                      <a:endParaRPr lang="en-NZ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NZ" sz="3200" dirty="0" smtClean="0"/>
                        <a:t>Sat 12</a:t>
                      </a:r>
                      <a:endParaRPr lang="en-NZ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3200" dirty="0" smtClean="0"/>
                        <a:t>Kelly </a:t>
                      </a:r>
                      <a:r>
                        <a:rPr lang="en-NZ" sz="3200" dirty="0" err="1" smtClean="0"/>
                        <a:t>Pierse</a:t>
                      </a:r>
                      <a:r>
                        <a:rPr lang="en-NZ" sz="3200" dirty="0" smtClean="0"/>
                        <a:t> Teams</a:t>
                      </a:r>
                      <a:endParaRPr lang="en-NZ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NZ" sz="3200" dirty="0" err="1" smtClean="0"/>
                        <a:t>Rotorua</a:t>
                      </a:r>
                      <a:endParaRPr lang="en-NZ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NZ" sz="3200" dirty="0" smtClean="0"/>
                        <a:t>5A</a:t>
                      </a:r>
                      <a:endParaRPr lang="en-NZ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NZ" sz="3200" dirty="0" smtClean="0"/>
                        <a:t>Sun 20</a:t>
                      </a:r>
                      <a:endParaRPr lang="en-NZ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NZ" sz="3200" dirty="0" smtClean="0"/>
                        <a:t>Waikato Area Pairs (1)</a:t>
                      </a:r>
                      <a:endParaRPr lang="en-NZ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NZ" sz="3200" dirty="0" err="1" smtClean="0"/>
                        <a:t>Matamata</a:t>
                      </a:r>
                      <a:endParaRPr lang="en-NZ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NZ" sz="3200" dirty="0" smtClean="0"/>
                        <a:t>5A</a:t>
                      </a:r>
                      <a:endParaRPr lang="en-NZ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NZ" sz="3200" dirty="0" smtClean="0"/>
                        <a:t>Sun 28</a:t>
                      </a:r>
                      <a:endParaRPr lang="en-NZ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NZ" sz="3200" dirty="0" err="1" smtClean="0"/>
                        <a:t>Whakatane</a:t>
                      </a:r>
                      <a:r>
                        <a:rPr lang="en-NZ" sz="3200" dirty="0" smtClean="0"/>
                        <a:t> Open</a:t>
                      </a:r>
                      <a:endParaRPr lang="en-NZ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NZ" sz="3200" dirty="0" err="1" smtClean="0"/>
                        <a:t>Whakatane</a:t>
                      </a:r>
                      <a:endParaRPr lang="en-NZ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NZ" sz="3200" dirty="0" smtClean="0"/>
                        <a:t>3A</a:t>
                      </a:r>
                      <a:endParaRPr lang="en-NZ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NZ" sz="3200" b="1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March</a:t>
                      </a:r>
                      <a:endParaRPr lang="en-NZ" sz="32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NZ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NZ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NZ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NZ" sz="3200" dirty="0" smtClean="0"/>
                        <a:t>Sat 5</a:t>
                      </a:r>
                      <a:endParaRPr lang="en-NZ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NZ" sz="3200" dirty="0" err="1" smtClean="0"/>
                        <a:t>Te</a:t>
                      </a:r>
                      <a:r>
                        <a:rPr lang="en-NZ" sz="3200" dirty="0" smtClean="0"/>
                        <a:t> Puke Restricted Pairs</a:t>
                      </a:r>
                      <a:endParaRPr lang="en-NZ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NZ" sz="3200" dirty="0" err="1" smtClean="0"/>
                        <a:t>Te</a:t>
                      </a:r>
                      <a:r>
                        <a:rPr lang="en-NZ" sz="3200" dirty="0" smtClean="0"/>
                        <a:t> Puke</a:t>
                      </a:r>
                      <a:endParaRPr lang="en-NZ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NZ" sz="3200" dirty="0" smtClean="0"/>
                        <a:t>8B</a:t>
                      </a:r>
                      <a:endParaRPr lang="en-NZ" sz="3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0300424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 advTm="6278">
        <p14:prism/>
      </p:transition>
    </mc:Choice>
    <mc:Fallback>
      <p:transition spd="slow" advTm="6278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119</TotalTime>
  <Words>202</Words>
  <Application>Microsoft Office PowerPoint</Application>
  <PresentationFormat>On-screen Show (4:3)</PresentationFormat>
  <Paragraphs>96</Paragraphs>
  <Slides>13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Metro</vt:lpstr>
      <vt:lpstr>Hamilton Contract Bridge Club</vt:lpstr>
      <vt:lpstr>Please support our advertisers They support us</vt:lpstr>
      <vt:lpstr>Club Results</vt:lpstr>
      <vt:lpstr>Club Results</vt:lpstr>
      <vt:lpstr>Club Results</vt:lpstr>
      <vt:lpstr>Recent Tournament Success</vt:lpstr>
      <vt:lpstr>Slide 7</vt:lpstr>
      <vt:lpstr>Summer Bridge</vt:lpstr>
      <vt:lpstr>Forthcoming tournaments</vt:lpstr>
      <vt:lpstr>Slide 10</vt:lpstr>
      <vt:lpstr>Upcoming Hamilton tournaments</vt:lpstr>
      <vt:lpstr>Waikato Area Pairs 5A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Hamilton Contract Bridge Club</dc:title>
  <dc:creator>Don Wilson</dc:creator>
  <cp:lastModifiedBy>Dave E</cp:lastModifiedBy>
  <cp:revision>21</cp:revision>
  <dcterms:created xsi:type="dcterms:W3CDTF">2010-12-28T02:39:38Z</dcterms:created>
  <dcterms:modified xsi:type="dcterms:W3CDTF">2012-03-25T00:01:47Z</dcterms:modified>
</cp:coreProperties>
</file>